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ms-office.chartcolorstyle+xml" PartName="/ppt/charts/colors2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drawingml.chart+xml" PartName="/ppt/charts/chart2.xml"/>
  <Override ContentType="application/vnd.openxmlformats-officedocument.drawingml.chart+xml" PartName="/ppt/charts/char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6" roundtripDataSignature="AMtx7mjj2MAo22408Um9rAil6V2ZNs8s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bg1"/>
              </a:solidFill>
              <a:latin typeface="+mj-lt"/>
              <a:ea typeface="+mj-ea"/>
              <a:cs typeface="+mj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Data num.</c:v>
                </c:pt>
              </c:strCache>
            </c:strRef>
          </c:tx>
          <c:spPr>
            <a:solidFill>
              <a:schemeClr val="bg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工作表1!$A$2:$A$10</c:f>
              <c:strCache>
                <c:ptCount val="9"/>
                <c:pt idx="0">
                  <c:v>Close</c:v>
                </c:pt>
                <c:pt idx="1">
                  <c:v>One</c:v>
                </c:pt>
                <c:pt idx="2">
                  <c:v>Scissor</c:v>
                </c:pt>
                <c:pt idx="3">
                  <c:v>Down</c:v>
                </c:pt>
                <c:pt idx="4">
                  <c:v>None</c:v>
                </c:pt>
                <c:pt idx="5">
                  <c:v>Good</c:v>
                </c:pt>
                <c:pt idx="6">
                  <c:v>Open</c:v>
                </c:pt>
                <c:pt idx="7">
                  <c:v>Six</c:v>
                </c:pt>
                <c:pt idx="8">
                  <c:v>OK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4213</c:v>
                </c:pt>
                <c:pt idx="1">
                  <c:v>3104</c:v>
                </c:pt>
                <c:pt idx="2">
                  <c:v>3205</c:v>
                </c:pt>
                <c:pt idx="3">
                  <c:v>2524</c:v>
                </c:pt>
                <c:pt idx="4">
                  <c:v>8214</c:v>
                </c:pt>
                <c:pt idx="5">
                  <c:v>1536</c:v>
                </c:pt>
                <c:pt idx="6">
                  <c:v>3291</c:v>
                </c:pt>
                <c:pt idx="7">
                  <c:v>3420</c:v>
                </c:pt>
                <c:pt idx="8">
                  <c:v>3014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88-4AF0-893E-64A5725E23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462156895"/>
        <c:axId val="1462145247"/>
      </c:barChart>
      <c:catAx>
        <c:axId val="1462156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62145247"/>
        <c:crosses val="autoZero"/>
        <c:auto val="1"/>
        <c:lblAlgn val="ctr"/>
        <c:lblOffset val="100"/>
        <c:noMultiLvlLbl val="0"/>
      </c:catAx>
      <c:valAx>
        <c:axId val="1462145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6215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bg1"/>
              </a:solidFill>
              <a:latin typeface="+mj-lt"/>
              <a:ea typeface="+mj-ea"/>
              <a:cs typeface="+mj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Data num.</c:v>
                </c:pt>
              </c:strCache>
            </c:strRef>
          </c:tx>
          <c:spPr>
            <a:solidFill>
              <a:schemeClr val="bg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Stop</c:v>
                </c:pt>
                <c:pt idx="1">
                  <c:v>Clockwise</c:v>
                </c:pt>
                <c:pt idx="2">
                  <c:v>Counterclockwise</c:v>
                </c:pt>
                <c:pt idx="3">
                  <c:v>Move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1316</c:v>
                </c:pt>
                <c:pt idx="1">
                  <c:v>1524</c:v>
                </c:pt>
                <c:pt idx="2">
                  <c:v>1436</c:v>
                </c:pt>
                <c:pt idx="3">
                  <c:v>1521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88-4AF0-893E-64A5725E23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462156895"/>
        <c:axId val="1462145247"/>
      </c:barChart>
      <c:catAx>
        <c:axId val="1462156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62145247"/>
        <c:crosses val="autoZero"/>
        <c:auto val="1"/>
        <c:lblAlgn val="ctr"/>
        <c:lblOffset val="100"/>
        <c:noMultiLvlLbl val="0"/>
      </c:catAx>
      <c:valAx>
        <c:axId val="1462145247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6215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在電腦眼裡的樣子</a:t>
            </a:r>
            <a:endParaRPr/>
          </a:p>
        </p:txBody>
      </p:sp>
      <p:sp>
        <p:nvSpPr>
          <p:cNvPr id="200" name="Google Shape;20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在電腦眼裡的樣子</a:t>
            </a:r>
            <a:endParaRPr/>
          </a:p>
        </p:txBody>
      </p:sp>
      <p:sp>
        <p:nvSpPr>
          <p:cNvPr id="267" name="Google Shape;26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在電腦眼裡的樣子</a:t>
            </a:r>
            <a:endParaRPr/>
          </a:p>
        </p:txBody>
      </p:sp>
      <p:sp>
        <p:nvSpPr>
          <p:cNvPr id="335" name="Google Shape;33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還有None</a:t>
            </a:r>
            <a:endParaRPr/>
          </a:p>
        </p:txBody>
      </p:sp>
      <p:sp>
        <p:nvSpPr>
          <p:cNvPr id="402" name="Google Shape;40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在電腦眼裡的樣子</a:t>
            </a:r>
            <a:endParaRPr/>
          </a:p>
        </p:txBody>
      </p:sp>
      <p:sp>
        <p:nvSpPr>
          <p:cNvPr id="422" name="Google Shape;42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在電腦眼裡的樣子</a:t>
            </a:r>
            <a:endParaRPr/>
          </a:p>
        </p:txBody>
      </p:sp>
      <p:sp>
        <p:nvSpPr>
          <p:cNvPr id="451" name="Google Shape;45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在電腦眼裡的樣子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nn 20,10,9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lstm 16,10,4</a:t>
            </a:r>
            <a:endParaRPr/>
          </a:p>
        </p:txBody>
      </p:sp>
      <p:sp>
        <p:nvSpPr>
          <p:cNvPr id="526" name="Google Shape;526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Accuracy = f1 score average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兩個模型同時納入平均</a:t>
            </a:r>
            <a:endParaRPr/>
          </a:p>
        </p:txBody>
      </p:sp>
      <p:sp>
        <p:nvSpPr>
          <p:cNvPr id="615" name="Google Shape;615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4" name="Google Shape;96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記住這張圖</a:t>
            </a:r>
            <a:endParaRPr/>
          </a:p>
        </p:txBody>
      </p:sp>
      <p:sp>
        <p:nvSpPr>
          <p:cNvPr id="965" name="Google Shape;965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3" name="Google Shape;1283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3" name="Google Shape;138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5" name="Google Shape;1485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3" name="Google Shape;158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9" name="Google Shape;161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0" name="Google Shape;1660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7" name="Google Shape;1687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1" name="Google Shape;1721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5" name="Google Shape;1765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9" name="Google Shape;1799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9" name="Google Shape;185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3" name="Google Shape;1893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準確度高不一定代表姿勢判斷正確</a:t>
            </a:r>
            <a:endParaRPr/>
          </a:p>
        </p:txBody>
      </p:sp>
      <p:sp>
        <p:nvSpPr>
          <p:cNvPr id="181" name="Google Shape;18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9" name="Google Shape;79;p6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6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6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6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5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5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5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5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15.jpg"/><Relationship Id="rId9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15.jpg"/><Relationship Id="rId9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15.jpg"/><Relationship Id="rId9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12.png"/><Relationship Id="rId10" Type="http://schemas.openxmlformats.org/officeDocument/2006/relationships/image" Target="../media/image1.png"/><Relationship Id="rId9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5.jpg"/><Relationship Id="rId7" Type="http://schemas.openxmlformats.org/officeDocument/2006/relationships/image" Target="../media/image3.png"/><Relationship Id="rId8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12.png"/><Relationship Id="rId11" Type="http://schemas.openxmlformats.org/officeDocument/2006/relationships/image" Target="../media/image16.png"/><Relationship Id="rId10" Type="http://schemas.openxmlformats.org/officeDocument/2006/relationships/image" Target="../media/image14.png"/><Relationship Id="rId12" Type="http://schemas.openxmlformats.org/officeDocument/2006/relationships/image" Target="../media/image1.png"/><Relationship Id="rId9" Type="http://schemas.openxmlformats.org/officeDocument/2006/relationships/image" Target="../media/image3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12.png"/><Relationship Id="rId11" Type="http://schemas.openxmlformats.org/officeDocument/2006/relationships/image" Target="../media/image1.png"/><Relationship Id="rId10" Type="http://schemas.openxmlformats.org/officeDocument/2006/relationships/image" Target="../media/image16.png"/><Relationship Id="rId9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16.png"/><Relationship Id="rId13" Type="http://schemas.openxmlformats.org/officeDocument/2006/relationships/image" Target="../media/image19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5" Type="http://schemas.openxmlformats.org/officeDocument/2006/relationships/image" Target="../media/image20.png"/><Relationship Id="rId1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g"/><Relationship Id="rId4" Type="http://schemas.openxmlformats.org/officeDocument/2006/relationships/image" Target="../media/image3.png"/><Relationship Id="rId9" Type="http://schemas.openxmlformats.org/officeDocument/2006/relationships/image" Target="../media/image29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jpg"/><Relationship Id="rId4" Type="http://schemas.openxmlformats.org/officeDocument/2006/relationships/image" Target="../media/image3.png"/><Relationship Id="rId9" Type="http://schemas.openxmlformats.org/officeDocument/2006/relationships/image" Target="../media/image29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g"/><Relationship Id="rId4" Type="http://schemas.openxmlformats.org/officeDocument/2006/relationships/image" Target="../media/image3.png"/><Relationship Id="rId9" Type="http://schemas.openxmlformats.org/officeDocument/2006/relationships/image" Target="../media/image29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jpg"/><Relationship Id="rId4" Type="http://schemas.openxmlformats.org/officeDocument/2006/relationships/image" Target="../media/image3.png"/><Relationship Id="rId9" Type="http://schemas.openxmlformats.org/officeDocument/2006/relationships/image" Target="../media/image26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jpg"/><Relationship Id="rId4" Type="http://schemas.openxmlformats.org/officeDocument/2006/relationships/image" Target="../media/image3.png"/><Relationship Id="rId9" Type="http://schemas.openxmlformats.org/officeDocument/2006/relationships/image" Target="../media/image26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40.png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jpg"/><Relationship Id="rId4" Type="http://schemas.openxmlformats.org/officeDocument/2006/relationships/image" Target="../media/image3.png"/><Relationship Id="rId9" Type="http://schemas.openxmlformats.org/officeDocument/2006/relationships/image" Target="../media/image41.png"/><Relationship Id="rId15" Type="http://schemas.openxmlformats.org/officeDocument/2006/relationships/image" Target="../media/image33.png"/><Relationship Id="rId14" Type="http://schemas.openxmlformats.org/officeDocument/2006/relationships/image" Target="../media/image36.png"/><Relationship Id="rId17" Type="http://schemas.openxmlformats.org/officeDocument/2006/relationships/image" Target="../media/image37.png"/><Relationship Id="rId16" Type="http://schemas.openxmlformats.org/officeDocument/2006/relationships/image" Target="../media/image42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6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jpg"/><Relationship Id="rId4" Type="http://schemas.openxmlformats.org/officeDocument/2006/relationships/image" Target="../media/image3.png"/><Relationship Id="rId9" Type="http://schemas.openxmlformats.org/officeDocument/2006/relationships/image" Target="../media/image44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6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jpg"/><Relationship Id="rId4" Type="http://schemas.openxmlformats.org/officeDocument/2006/relationships/image" Target="../media/image3.png"/><Relationship Id="rId9" Type="http://schemas.openxmlformats.org/officeDocument/2006/relationships/image" Target="../media/image44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6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jpg"/><Relationship Id="rId4" Type="http://schemas.openxmlformats.org/officeDocument/2006/relationships/image" Target="../media/image3.png"/><Relationship Id="rId9" Type="http://schemas.openxmlformats.org/officeDocument/2006/relationships/image" Target="../media/image44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6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jpg"/><Relationship Id="rId4" Type="http://schemas.openxmlformats.org/officeDocument/2006/relationships/image" Target="../media/image3.png"/><Relationship Id="rId9" Type="http://schemas.openxmlformats.org/officeDocument/2006/relationships/image" Target="../media/image44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jpg"/><Relationship Id="rId4" Type="http://schemas.openxmlformats.org/officeDocument/2006/relationships/image" Target="../media/image3.png"/><Relationship Id="rId9" Type="http://schemas.openxmlformats.org/officeDocument/2006/relationships/image" Target="../media/image43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jpg"/><Relationship Id="rId4" Type="http://schemas.openxmlformats.org/officeDocument/2006/relationships/image" Target="../media/image3.png"/><Relationship Id="rId9" Type="http://schemas.openxmlformats.org/officeDocument/2006/relationships/image" Target="../media/image43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jp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jpg"/><Relationship Id="rId4" Type="http://schemas.openxmlformats.org/officeDocument/2006/relationships/image" Target="../media/image3.png"/><Relationship Id="rId9" Type="http://schemas.openxmlformats.org/officeDocument/2006/relationships/image" Target="../media/image48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jpg"/><Relationship Id="rId4" Type="http://schemas.openxmlformats.org/officeDocument/2006/relationships/image" Target="../media/image3.png"/><Relationship Id="rId9" Type="http://schemas.openxmlformats.org/officeDocument/2006/relationships/image" Target="../media/image48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jp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jp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jp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jp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9.jpg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jp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/>
          <p:nvPr>
            <p:ph type="ctrTitle"/>
          </p:nvPr>
        </p:nvSpPr>
        <p:spPr>
          <a:xfrm>
            <a:off x="7464614" y="1783959"/>
            <a:ext cx="4087306" cy="28891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Calibri"/>
              <a:buNone/>
            </a:pPr>
            <a:r>
              <a:rPr lang="en-US" sz="6800"/>
              <a:t>Power in your hand is unlimited</a:t>
            </a:r>
            <a:endParaRPr sz="6800"/>
          </a:p>
        </p:txBody>
      </p:sp>
      <p:sp>
        <p:nvSpPr>
          <p:cNvPr id="107" name="Google Shape;107;p1"/>
          <p:cNvSpPr txBox="1"/>
          <p:nvPr>
            <p:ph idx="1" type="subTitle"/>
          </p:nvPr>
        </p:nvSpPr>
        <p:spPr>
          <a:xfrm>
            <a:off x="7464612" y="4750893"/>
            <a:ext cx="4087305" cy="1147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/>
              <a:t>Group 4 Gesture Recognition</a:t>
            </a:r>
            <a:endParaRPr sz="2000"/>
          </a:p>
        </p:txBody>
      </p:sp>
      <p:sp>
        <p:nvSpPr>
          <p:cNvPr id="108" name="Google Shape;108;p1"/>
          <p:cNvSpPr/>
          <p:nvPr/>
        </p:nvSpPr>
        <p:spPr>
          <a:xfrm rot="10800000">
            <a:off x="2" y="0"/>
            <a:ext cx="7188051" cy="6858000"/>
          </a:xfrm>
          <a:custGeom>
            <a:rect b="b" l="l" r="r" t="t"/>
            <a:pathLst>
              <a:path extrusionOk="0" h="6858000" w="7188051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"/>
          <p:cNvPicPr preferRelativeResize="0"/>
          <p:nvPr/>
        </p:nvPicPr>
        <p:blipFill rotWithShape="1">
          <a:blip r:embed="rId3">
            <a:alphaModFix/>
          </a:blip>
          <a:srcRect b="0" l="11192" r="11943" t="0"/>
          <a:stretch/>
        </p:blipFill>
        <p:spPr>
          <a:xfrm>
            <a:off x="1" y="10"/>
            <a:ext cx="7028495" cy="6857990"/>
          </a:xfrm>
          <a:custGeom>
            <a:rect b="b" l="l" r="r" t="t"/>
            <a:pathLst>
              <a:path extrusionOk="0" h="6858000" w="7028495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室內, 個人 的圖片&#10;&#10;自動產生的描述" id="202" name="Google Shape;20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038" y="1711686"/>
            <a:ext cx="6115640" cy="407709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203" name="Google Shape;203;p10"/>
          <p:cNvSpPr/>
          <p:nvPr/>
        </p:nvSpPr>
        <p:spPr>
          <a:xfrm flipH="1">
            <a:off x="6582780" y="-2008"/>
            <a:ext cx="5609220" cy="5840278"/>
          </a:xfrm>
          <a:custGeom>
            <a:rect b="b" l="l" r="r" t="t"/>
            <a:pathLst>
              <a:path extrusionOk="0" h="5840278" w="5609220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文字, 室內, 電腦, 書桌 的圖片&#10;&#10;自動產生的描述" id="204" name="Google Shape;204;p10"/>
          <p:cNvPicPr preferRelativeResize="0"/>
          <p:nvPr/>
        </p:nvPicPr>
        <p:blipFill rotWithShape="1">
          <a:blip r:embed="rId4">
            <a:alphaModFix/>
          </a:blip>
          <a:srcRect b="2" l="20875" r="14890" t="0"/>
          <a:stretch/>
        </p:blipFill>
        <p:spPr>
          <a:xfrm>
            <a:off x="6750141" y="-2"/>
            <a:ext cx="5441859" cy="5654940"/>
          </a:xfrm>
          <a:custGeom>
            <a:rect b="b" l="l" r="r" t="t"/>
            <a:pathLst>
              <a:path extrusionOk="0" h="5654940" w="5441859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descr="資料庫" id="205" name="Google Shape;205;p10"/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0"/>
          <p:cNvSpPr/>
          <p:nvPr/>
        </p:nvSpPr>
        <p:spPr>
          <a:xfrm>
            <a:off x="1734450" y="538939"/>
            <a:ext cx="4398202" cy="833484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Bar chart" id="207" name="Google Shape;207;p10"/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0"/>
          <p:cNvSpPr/>
          <p:nvPr/>
        </p:nvSpPr>
        <p:spPr>
          <a:xfrm>
            <a:off x="6987808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209" name="Google Shape;209;p10"/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0"/>
          <p:cNvSpPr/>
          <p:nvPr/>
        </p:nvSpPr>
        <p:spPr>
          <a:xfrm>
            <a:off x="8157720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211" name="Google Shape;211;p10"/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"/>
          <p:cNvSpPr/>
          <p:nvPr/>
        </p:nvSpPr>
        <p:spPr>
          <a:xfrm>
            <a:off x="9448231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213" name="Google Shape;213;p10"/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0"/>
          <p:cNvSpPr/>
          <p:nvPr/>
        </p:nvSpPr>
        <p:spPr>
          <a:xfrm>
            <a:off x="10873641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5" name="Google Shape;215;p10"/>
          <p:cNvCxnSpPr/>
          <p:nvPr/>
        </p:nvCxnSpPr>
        <p:spPr>
          <a:xfrm>
            <a:off x="3433763" y="2750344"/>
            <a:ext cx="19050" cy="167787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6" name="Google Shape;216;p10"/>
          <p:cNvCxnSpPr/>
          <p:nvPr/>
        </p:nvCxnSpPr>
        <p:spPr>
          <a:xfrm flipH="1">
            <a:off x="3415935" y="2918131"/>
            <a:ext cx="34496" cy="260838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7" name="Google Shape;217;p10"/>
          <p:cNvCxnSpPr/>
          <p:nvPr/>
        </p:nvCxnSpPr>
        <p:spPr>
          <a:xfrm flipH="1">
            <a:off x="3369194" y="3190875"/>
            <a:ext cx="46741" cy="504825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8" name="Google Shape;218;p10"/>
          <p:cNvCxnSpPr/>
          <p:nvPr/>
        </p:nvCxnSpPr>
        <p:spPr>
          <a:xfrm>
            <a:off x="3155156" y="3048550"/>
            <a:ext cx="26194" cy="263769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9" name="Google Shape;219;p10"/>
          <p:cNvCxnSpPr/>
          <p:nvPr/>
        </p:nvCxnSpPr>
        <p:spPr>
          <a:xfrm>
            <a:off x="3183731" y="3309938"/>
            <a:ext cx="18102" cy="419100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0" name="Google Shape;220;p10"/>
          <p:cNvCxnSpPr/>
          <p:nvPr/>
        </p:nvCxnSpPr>
        <p:spPr>
          <a:xfrm flipH="1" rot="10800000">
            <a:off x="3193698" y="3698082"/>
            <a:ext cx="167361" cy="30956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1" name="Google Shape;221;p10"/>
          <p:cNvCxnSpPr/>
          <p:nvPr/>
        </p:nvCxnSpPr>
        <p:spPr>
          <a:xfrm flipH="1">
            <a:off x="3155156" y="2834237"/>
            <a:ext cx="13097" cy="214313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2" name="Google Shape;222;p10"/>
          <p:cNvCxnSpPr/>
          <p:nvPr/>
        </p:nvCxnSpPr>
        <p:spPr>
          <a:xfrm flipH="1" rot="10800000">
            <a:off x="3369194" y="3669506"/>
            <a:ext cx="260843" cy="26194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3" name="Google Shape;223;p10"/>
          <p:cNvCxnSpPr/>
          <p:nvPr/>
        </p:nvCxnSpPr>
        <p:spPr>
          <a:xfrm>
            <a:off x="3415935" y="3171825"/>
            <a:ext cx="0" cy="1905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4" name="Google Shape;224;p10"/>
          <p:cNvCxnSpPr/>
          <p:nvPr/>
        </p:nvCxnSpPr>
        <p:spPr>
          <a:xfrm flipH="1" rot="10800000">
            <a:off x="3630037" y="3228975"/>
            <a:ext cx="70426" cy="440531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5" name="Google Shape;225;p10"/>
          <p:cNvCxnSpPr/>
          <p:nvPr/>
        </p:nvCxnSpPr>
        <p:spPr>
          <a:xfrm rot="10800000">
            <a:off x="3683794" y="3019425"/>
            <a:ext cx="18081" cy="207169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" name="Google Shape;226;p10"/>
          <p:cNvCxnSpPr/>
          <p:nvPr/>
        </p:nvCxnSpPr>
        <p:spPr>
          <a:xfrm rot="10800000">
            <a:off x="3685016" y="2849811"/>
            <a:ext cx="0" cy="167233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7" name="Google Shape;227;p10"/>
          <p:cNvSpPr/>
          <p:nvPr/>
        </p:nvSpPr>
        <p:spPr>
          <a:xfrm>
            <a:off x="3132296" y="3024738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0"/>
          <p:cNvSpPr/>
          <p:nvPr/>
        </p:nvSpPr>
        <p:spPr>
          <a:xfrm>
            <a:off x="3158491" y="3286125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0"/>
          <p:cNvSpPr/>
          <p:nvPr/>
        </p:nvSpPr>
        <p:spPr>
          <a:xfrm>
            <a:off x="3141788" y="2811377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/>
          <p:nvPr/>
        </p:nvSpPr>
        <p:spPr>
          <a:xfrm>
            <a:off x="3183041" y="3704513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0"/>
          <p:cNvSpPr/>
          <p:nvPr/>
        </p:nvSpPr>
        <p:spPr>
          <a:xfrm>
            <a:off x="3344922" y="3667841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0"/>
          <p:cNvSpPr/>
          <p:nvPr/>
        </p:nvSpPr>
        <p:spPr>
          <a:xfrm>
            <a:off x="3394488" y="3163137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/>
          <p:nvPr/>
        </p:nvSpPr>
        <p:spPr>
          <a:xfrm>
            <a:off x="3424187" y="2881342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3405108" y="2718099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0"/>
          <p:cNvSpPr/>
          <p:nvPr/>
        </p:nvSpPr>
        <p:spPr>
          <a:xfrm>
            <a:off x="3605765" y="3651888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0"/>
          <p:cNvSpPr/>
          <p:nvPr/>
        </p:nvSpPr>
        <p:spPr>
          <a:xfrm>
            <a:off x="3677603" y="3203734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3664533" y="2991324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0"/>
          <p:cNvSpPr/>
          <p:nvPr/>
        </p:nvSpPr>
        <p:spPr>
          <a:xfrm>
            <a:off x="3663525" y="2826494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9" name="Google Shape;239;p10"/>
          <p:cNvCxnSpPr>
            <a:stCxn id="235" idx="0"/>
          </p:cNvCxnSpPr>
          <p:nvPr/>
        </p:nvCxnSpPr>
        <p:spPr>
          <a:xfrm flipH="1">
            <a:off x="3344824" y="3651888"/>
            <a:ext cx="283800" cy="939300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" name="Google Shape;240;p10"/>
          <p:cNvCxnSpPr/>
          <p:nvPr/>
        </p:nvCxnSpPr>
        <p:spPr>
          <a:xfrm flipH="1" rot="10800000">
            <a:off x="3344922" y="4435420"/>
            <a:ext cx="378400" cy="153249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1" name="Google Shape;241;p10"/>
          <p:cNvCxnSpPr/>
          <p:nvPr/>
        </p:nvCxnSpPr>
        <p:spPr>
          <a:xfrm flipH="1" rot="10800000">
            <a:off x="3723322" y="4101704"/>
            <a:ext cx="203359" cy="333716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2" name="Google Shape;242;p10"/>
          <p:cNvCxnSpPr/>
          <p:nvPr/>
        </p:nvCxnSpPr>
        <p:spPr>
          <a:xfrm flipH="1" rot="10800000">
            <a:off x="3937424" y="3767138"/>
            <a:ext cx="79745" cy="335756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3" name="Google Shape;243;p10"/>
          <p:cNvCxnSpPr/>
          <p:nvPr/>
        </p:nvCxnSpPr>
        <p:spPr>
          <a:xfrm flipH="1" rot="10800000">
            <a:off x="4021378" y="3550444"/>
            <a:ext cx="55322" cy="199788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4" name="Google Shape;244;p10"/>
          <p:cNvCxnSpPr/>
          <p:nvPr/>
        </p:nvCxnSpPr>
        <p:spPr>
          <a:xfrm>
            <a:off x="2874242" y="3123009"/>
            <a:ext cx="0" cy="185975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" name="Google Shape;245;p10"/>
          <p:cNvCxnSpPr/>
          <p:nvPr/>
        </p:nvCxnSpPr>
        <p:spPr>
          <a:xfrm>
            <a:off x="2874169" y="3308984"/>
            <a:ext cx="31034" cy="210504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" name="Google Shape;246;p10"/>
          <p:cNvCxnSpPr/>
          <p:nvPr/>
        </p:nvCxnSpPr>
        <p:spPr>
          <a:xfrm>
            <a:off x="2905203" y="3519488"/>
            <a:ext cx="82592" cy="321468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7" name="Google Shape;247;p10"/>
          <p:cNvCxnSpPr/>
          <p:nvPr/>
        </p:nvCxnSpPr>
        <p:spPr>
          <a:xfrm>
            <a:off x="2988883" y="3845719"/>
            <a:ext cx="360463" cy="742950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8" name="Google Shape;248;p10"/>
          <p:cNvCxnSpPr>
            <a:stCxn id="230" idx="2"/>
          </p:cNvCxnSpPr>
          <p:nvPr/>
        </p:nvCxnSpPr>
        <p:spPr>
          <a:xfrm flipH="1">
            <a:off x="2986241" y="3727372"/>
            <a:ext cx="196800" cy="113700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9" name="Google Shape;249;p10"/>
          <p:cNvSpPr/>
          <p:nvPr/>
        </p:nvSpPr>
        <p:spPr>
          <a:xfrm>
            <a:off x="2843967" y="3100149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2848928" y="3286125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2876344" y="3475675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0"/>
          <p:cNvSpPr/>
          <p:nvPr/>
        </p:nvSpPr>
        <p:spPr>
          <a:xfrm>
            <a:off x="2966565" y="3818096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3315056" y="4561284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0"/>
          <p:cNvSpPr/>
          <p:nvPr/>
        </p:nvSpPr>
        <p:spPr>
          <a:xfrm>
            <a:off x="3703837" y="4410179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0"/>
          <p:cNvSpPr/>
          <p:nvPr/>
        </p:nvSpPr>
        <p:spPr>
          <a:xfrm>
            <a:off x="3903821" y="4074081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0"/>
          <p:cNvSpPr/>
          <p:nvPr/>
        </p:nvSpPr>
        <p:spPr>
          <a:xfrm>
            <a:off x="3998519" y="3727372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0"/>
          <p:cNvSpPr/>
          <p:nvPr/>
        </p:nvSpPr>
        <p:spPr>
          <a:xfrm>
            <a:off x="4054834" y="3527585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 txBox="1"/>
          <p:nvPr/>
        </p:nvSpPr>
        <p:spPr>
          <a:xfrm>
            <a:off x="4507217" y="3700462"/>
            <a:ext cx="139969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key point coordinates</a:t>
            </a:r>
            <a:endParaRPr/>
          </a:p>
        </p:txBody>
      </p:sp>
      <p:cxnSp>
        <p:nvCxnSpPr>
          <p:cNvPr id="259" name="Google Shape;259;p10"/>
          <p:cNvCxnSpPr/>
          <p:nvPr/>
        </p:nvCxnSpPr>
        <p:spPr>
          <a:xfrm rot="10800000">
            <a:off x="3405108" y="4643438"/>
            <a:ext cx="532316" cy="385762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0" name="Google Shape;260;p10"/>
          <p:cNvSpPr txBox="1"/>
          <p:nvPr/>
        </p:nvSpPr>
        <p:spPr>
          <a:xfrm>
            <a:off x="3903821" y="4915097"/>
            <a:ext cx="17693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Wrist (561,465)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3916407" y="4664875"/>
            <a:ext cx="1756749" cy="87903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555445" y="1951909"/>
            <a:ext cx="23187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Absolute coordinates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室內, 個人 的圖片&#10;&#10;自動產生的描述" id="269" name="Google Shape;2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038" y="1711686"/>
            <a:ext cx="6115640" cy="407709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270" name="Google Shape;270;p11"/>
          <p:cNvSpPr/>
          <p:nvPr/>
        </p:nvSpPr>
        <p:spPr>
          <a:xfrm flipH="1">
            <a:off x="6582780" y="-2008"/>
            <a:ext cx="5609220" cy="5840278"/>
          </a:xfrm>
          <a:custGeom>
            <a:rect b="b" l="l" r="r" t="t"/>
            <a:pathLst>
              <a:path extrusionOk="0" h="5840278" w="5609220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文字, 室內, 電腦, 書桌 的圖片&#10;&#10;自動產生的描述" id="271" name="Google Shape;271;p11"/>
          <p:cNvPicPr preferRelativeResize="0"/>
          <p:nvPr/>
        </p:nvPicPr>
        <p:blipFill rotWithShape="1">
          <a:blip r:embed="rId4">
            <a:alphaModFix/>
          </a:blip>
          <a:srcRect b="2" l="20875" r="14890" t="0"/>
          <a:stretch/>
        </p:blipFill>
        <p:spPr>
          <a:xfrm>
            <a:off x="6750141" y="-2"/>
            <a:ext cx="5441859" cy="5654940"/>
          </a:xfrm>
          <a:custGeom>
            <a:rect b="b" l="l" r="r" t="t"/>
            <a:pathLst>
              <a:path extrusionOk="0" h="5654940" w="5441859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descr="資料庫" id="272" name="Google Shape;272;p11"/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1"/>
          <p:cNvSpPr/>
          <p:nvPr/>
        </p:nvSpPr>
        <p:spPr>
          <a:xfrm>
            <a:off x="1734450" y="538939"/>
            <a:ext cx="4398202" cy="833484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Bar chart" id="274" name="Google Shape;274;p11"/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1"/>
          <p:cNvSpPr/>
          <p:nvPr/>
        </p:nvSpPr>
        <p:spPr>
          <a:xfrm>
            <a:off x="6987808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276" name="Google Shape;276;p11"/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8157720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278" name="Google Shape;278;p11"/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9448231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280" name="Google Shape;280;p11"/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10873641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2" name="Google Shape;282;p11"/>
          <p:cNvCxnSpPr/>
          <p:nvPr/>
        </p:nvCxnSpPr>
        <p:spPr>
          <a:xfrm>
            <a:off x="3433763" y="2750344"/>
            <a:ext cx="19050" cy="167787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3" name="Google Shape;283;p11"/>
          <p:cNvCxnSpPr/>
          <p:nvPr/>
        </p:nvCxnSpPr>
        <p:spPr>
          <a:xfrm flipH="1">
            <a:off x="3415935" y="2918131"/>
            <a:ext cx="34496" cy="260838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4" name="Google Shape;284;p11"/>
          <p:cNvCxnSpPr/>
          <p:nvPr/>
        </p:nvCxnSpPr>
        <p:spPr>
          <a:xfrm flipH="1">
            <a:off x="3369194" y="3190875"/>
            <a:ext cx="46741" cy="504825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5" name="Google Shape;285;p11"/>
          <p:cNvCxnSpPr/>
          <p:nvPr/>
        </p:nvCxnSpPr>
        <p:spPr>
          <a:xfrm>
            <a:off x="3155156" y="3048550"/>
            <a:ext cx="26194" cy="263769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6" name="Google Shape;286;p11"/>
          <p:cNvCxnSpPr/>
          <p:nvPr/>
        </p:nvCxnSpPr>
        <p:spPr>
          <a:xfrm>
            <a:off x="3183731" y="3309938"/>
            <a:ext cx="18102" cy="419100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7" name="Google Shape;287;p11"/>
          <p:cNvCxnSpPr/>
          <p:nvPr/>
        </p:nvCxnSpPr>
        <p:spPr>
          <a:xfrm flipH="1" rot="10800000">
            <a:off x="3193698" y="3698082"/>
            <a:ext cx="167361" cy="30956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8" name="Google Shape;288;p11"/>
          <p:cNvCxnSpPr/>
          <p:nvPr/>
        </p:nvCxnSpPr>
        <p:spPr>
          <a:xfrm flipH="1">
            <a:off x="3155156" y="2834237"/>
            <a:ext cx="13097" cy="214313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9" name="Google Shape;289;p11"/>
          <p:cNvCxnSpPr/>
          <p:nvPr/>
        </p:nvCxnSpPr>
        <p:spPr>
          <a:xfrm flipH="1" rot="10800000">
            <a:off x="3369194" y="3669506"/>
            <a:ext cx="260843" cy="26194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0" name="Google Shape;290;p11"/>
          <p:cNvCxnSpPr/>
          <p:nvPr/>
        </p:nvCxnSpPr>
        <p:spPr>
          <a:xfrm>
            <a:off x="3415935" y="3171825"/>
            <a:ext cx="0" cy="1905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1" name="Google Shape;291;p11"/>
          <p:cNvCxnSpPr/>
          <p:nvPr/>
        </p:nvCxnSpPr>
        <p:spPr>
          <a:xfrm flipH="1" rot="10800000">
            <a:off x="3630037" y="3228975"/>
            <a:ext cx="70426" cy="440531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2" name="Google Shape;292;p11"/>
          <p:cNvCxnSpPr/>
          <p:nvPr/>
        </p:nvCxnSpPr>
        <p:spPr>
          <a:xfrm rot="10800000">
            <a:off x="3683794" y="3019425"/>
            <a:ext cx="18081" cy="207169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3" name="Google Shape;293;p11"/>
          <p:cNvCxnSpPr/>
          <p:nvPr/>
        </p:nvCxnSpPr>
        <p:spPr>
          <a:xfrm rot="10800000">
            <a:off x="3685016" y="2849811"/>
            <a:ext cx="0" cy="167233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4" name="Google Shape;294;p11"/>
          <p:cNvSpPr/>
          <p:nvPr/>
        </p:nvSpPr>
        <p:spPr>
          <a:xfrm>
            <a:off x="3132296" y="3024738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3158491" y="3286125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3141788" y="2811377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3183041" y="3704513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1"/>
          <p:cNvSpPr/>
          <p:nvPr/>
        </p:nvSpPr>
        <p:spPr>
          <a:xfrm>
            <a:off x="3344922" y="3667841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1"/>
          <p:cNvSpPr/>
          <p:nvPr/>
        </p:nvSpPr>
        <p:spPr>
          <a:xfrm>
            <a:off x="3394488" y="3163137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1"/>
          <p:cNvSpPr/>
          <p:nvPr/>
        </p:nvSpPr>
        <p:spPr>
          <a:xfrm>
            <a:off x="3424187" y="2881342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1"/>
          <p:cNvSpPr/>
          <p:nvPr/>
        </p:nvSpPr>
        <p:spPr>
          <a:xfrm>
            <a:off x="3405108" y="2718099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1"/>
          <p:cNvSpPr/>
          <p:nvPr/>
        </p:nvSpPr>
        <p:spPr>
          <a:xfrm>
            <a:off x="3605765" y="3651888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1"/>
          <p:cNvSpPr/>
          <p:nvPr/>
        </p:nvSpPr>
        <p:spPr>
          <a:xfrm>
            <a:off x="3677603" y="3203734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1"/>
          <p:cNvSpPr/>
          <p:nvPr/>
        </p:nvSpPr>
        <p:spPr>
          <a:xfrm>
            <a:off x="3664533" y="2991324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1"/>
          <p:cNvSpPr/>
          <p:nvPr/>
        </p:nvSpPr>
        <p:spPr>
          <a:xfrm>
            <a:off x="3663525" y="2826494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" name="Google Shape;306;p11"/>
          <p:cNvCxnSpPr>
            <a:stCxn id="302" idx="0"/>
          </p:cNvCxnSpPr>
          <p:nvPr/>
        </p:nvCxnSpPr>
        <p:spPr>
          <a:xfrm flipH="1">
            <a:off x="3344824" y="3651888"/>
            <a:ext cx="283800" cy="939300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7" name="Google Shape;307;p11"/>
          <p:cNvCxnSpPr/>
          <p:nvPr/>
        </p:nvCxnSpPr>
        <p:spPr>
          <a:xfrm flipH="1" rot="10800000">
            <a:off x="3344922" y="4435420"/>
            <a:ext cx="378400" cy="153249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8" name="Google Shape;308;p11"/>
          <p:cNvCxnSpPr/>
          <p:nvPr/>
        </p:nvCxnSpPr>
        <p:spPr>
          <a:xfrm flipH="1" rot="10800000">
            <a:off x="3723322" y="4101704"/>
            <a:ext cx="203359" cy="333716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9" name="Google Shape;309;p11"/>
          <p:cNvCxnSpPr/>
          <p:nvPr/>
        </p:nvCxnSpPr>
        <p:spPr>
          <a:xfrm flipH="1" rot="10800000">
            <a:off x="3937424" y="3767138"/>
            <a:ext cx="79745" cy="335756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0" name="Google Shape;310;p11"/>
          <p:cNvCxnSpPr/>
          <p:nvPr/>
        </p:nvCxnSpPr>
        <p:spPr>
          <a:xfrm flipH="1" rot="10800000">
            <a:off x="4021378" y="3550444"/>
            <a:ext cx="55322" cy="199788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1" name="Google Shape;311;p11"/>
          <p:cNvCxnSpPr/>
          <p:nvPr/>
        </p:nvCxnSpPr>
        <p:spPr>
          <a:xfrm>
            <a:off x="2874242" y="3123009"/>
            <a:ext cx="0" cy="185975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2" name="Google Shape;312;p11"/>
          <p:cNvCxnSpPr/>
          <p:nvPr/>
        </p:nvCxnSpPr>
        <p:spPr>
          <a:xfrm>
            <a:off x="2874169" y="3308984"/>
            <a:ext cx="31034" cy="210504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3" name="Google Shape;313;p11"/>
          <p:cNvCxnSpPr/>
          <p:nvPr/>
        </p:nvCxnSpPr>
        <p:spPr>
          <a:xfrm>
            <a:off x="2905203" y="3519488"/>
            <a:ext cx="82592" cy="321468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4" name="Google Shape;314;p11"/>
          <p:cNvCxnSpPr/>
          <p:nvPr/>
        </p:nvCxnSpPr>
        <p:spPr>
          <a:xfrm>
            <a:off x="2988883" y="3845719"/>
            <a:ext cx="360463" cy="742950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5" name="Google Shape;315;p11"/>
          <p:cNvCxnSpPr>
            <a:stCxn id="297" idx="2"/>
          </p:cNvCxnSpPr>
          <p:nvPr/>
        </p:nvCxnSpPr>
        <p:spPr>
          <a:xfrm flipH="1">
            <a:off x="2986241" y="3727372"/>
            <a:ext cx="196800" cy="113700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" name="Google Shape;316;p11"/>
          <p:cNvSpPr/>
          <p:nvPr/>
        </p:nvSpPr>
        <p:spPr>
          <a:xfrm>
            <a:off x="2843967" y="3100149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1"/>
          <p:cNvSpPr/>
          <p:nvPr/>
        </p:nvSpPr>
        <p:spPr>
          <a:xfrm>
            <a:off x="2848928" y="3286125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1"/>
          <p:cNvSpPr/>
          <p:nvPr/>
        </p:nvSpPr>
        <p:spPr>
          <a:xfrm>
            <a:off x="2876344" y="3475675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1"/>
          <p:cNvSpPr/>
          <p:nvPr/>
        </p:nvSpPr>
        <p:spPr>
          <a:xfrm>
            <a:off x="2966565" y="3818096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1"/>
          <p:cNvSpPr/>
          <p:nvPr/>
        </p:nvSpPr>
        <p:spPr>
          <a:xfrm>
            <a:off x="3315056" y="4561284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1"/>
          <p:cNvSpPr/>
          <p:nvPr/>
        </p:nvSpPr>
        <p:spPr>
          <a:xfrm>
            <a:off x="3703837" y="4410179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1"/>
          <p:cNvSpPr/>
          <p:nvPr/>
        </p:nvSpPr>
        <p:spPr>
          <a:xfrm>
            <a:off x="3903821" y="4074081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1"/>
          <p:cNvSpPr/>
          <p:nvPr/>
        </p:nvSpPr>
        <p:spPr>
          <a:xfrm>
            <a:off x="3998519" y="3727372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1"/>
          <p:cNvSpPr/>
          <p:nvPr/>
        </p:nvSpPr>
        <p:spPr>
          <a:xfrm>
            <a:off x="4054834" y="3527585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01067" y="5758525"/>
            <a:ext cx="17693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Wrist (561,465)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2078578" y="5758426"/>
            <a:ext cx="40485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Convert to relative coordinated from ID:0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1"/>
          <p:cNvSpPr txBox="1"/>
          <p:nvPr/>
        </p:nvSpPr>
        <p:spPr>
          <a:xfrm>
            <a:off x="369260" y="6378182"/>
            <a:ext cx="27630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Wrist (561, 465) convert to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1"/>
          <p:cNvSpPr txBox="1"/>
          <p:nvPr/>
        </p:nvSpPr>
        <p:spPr>
          <a:xfrm>
            <a:off x="2757656" y="6065869"/>
            <a:ext cx="28593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minus (561, 465)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"/>
          <p:cNvSpPr txBox="1"/>
          <p:nvPr/>
        </p:nvSpPr>
        <p:spPr>
          <a:xfrm>
            <a:off x="312879" y="5991849"/>
            <a:ext cx="28431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key point coordinates</a:t>
            </a:r>
            <a:endParaRPr/>
          </a:p>
        </p:txBody>
      </p:sp>
      <p:sp>
        <p:nvSpPr>
          <p:cNvPr id="330" name="Google Shape;330;p11"/>
          <p:cNvSpPr txBox="1"/>
          <p:nvPr/>
        </p:nvSpPr>
        <p:spPr>
          <a:xfrm>
            <a:off x="2946499" y="6385479"/>
            <a:ext cx="6543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(0, 0)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室內, 個人 的圖片&#10;&#10;自動產生的描述" id="337" name="Google Shape;33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038" y="1711686"/>
            <a:ext cx="6115640" cy="407709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338" name="Google Shape;338;p12"/>
          <p:cNvSpPr/>
          <p:nvPr/>
        </p:nvSpPr>
        <p:spPr>
          <a:xfrm flipH="1">
            <a:off x="6582780" y="-2008"/>
            <a:ext cx="5609220" cy="5840278"/>
          </a:xfrm>
          <a:custGeom>
            <a:rect b="b" l="l" r="r" t="t"/>
            <a:pathLst>
              <a:path extrusionOk="0" h="5840278" w="5609220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文字, 室內, 電腦, 書桌 的圖片&#10;&#10;自動產生的描述" id="339" name="Google Shape;339;p12"/>
          <p:cNvPicPr preferRelativeResize="0"/>
          <p:nvPr/>
        </p:nvPicPr>
        <p:blipFill rotWithShape="1">
          <a:blip r:embed="rId4">
            <a:alphaModFix/>
          </a:blip>
          <a:srcRect b="2" l="20875" r="14890" t="0"/>
          <a:stretch/>
        </p:blipFill>
        <p:spPr>
          <a:xfrm>
            <a:off x="6750141" y="-2"/>
            <a:ext cx="5441859" cy="5654940"/>
          </a:xfrm>
          <a:custGeom>
            <a:rect b="b" l="l" r="r" t="t"/>
            <a:pathLst>
              <a:path extrusionOk="0" h="5654940" w="5441859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descr="資料庫" id="340" name="Google Shape;340;p12"/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2"/>
          <p:cNvSpPr/>
          <p:nvPr/>
        </p:nvSpPr>
        <p:spPr>
          <a:xfrm>
            <a:off x="1734450" y="538939"/>
            <a:ext cx="4398202" cy="833484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Bar chart" id="342" name="Google Shape;342;p12"/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2"/>
          <p:cNvSpPr/>
          <p:nvPr/>
        </p:nvSpPr>
        <p:spPr>
          <a:xfrm>
            <a:off x="6987808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344" name="Google Shape;344;p12"/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2"/>
          <p:cNvSpPr/>
          <p:nvPr/>
        </p:nvSpPr>
        <p:spPr>
          <a:xfrm>
            <a:off x="8157720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346" name="Google Shape;346;p12"/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2"/>
          <p:cNvSpPr/>
          <p:nvPr/>
        </p:nvSpPr>
        <p:spPr>
          <a:xfrm>
            <a:off x="9448231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348" name="Google Shape;348;p12"/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2"/>
          <p:cNvSpPr/>
          <p:nvPr/>
        </p:nvSpPr>
        <p:spPr>
          <a:xfrm>
            <a:off x="10873641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2"/>
          <p:cNvSpPr txBox="1"/>
          <p:nvPr/>
        </p:nvSpPr>
        <p:spPr>
          <a:xfrm>
            <a:off x="4467622" y="5073755"/>
            <a:ext cx="6543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(0, 0)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1" name="Google Shape;351;p12"/>
          <p:cNvCxnSpPr/>
          <p:nvPr/>
        </p:nvCxnSpPr>
        <p:spPr>
          <a:xfrm rot="10800000">
            <a:off x="3405108" y="4643438"/>
            <a:ext cx="532316" cy="385762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2" name="Google Shape;352;p12"/>
          <p:cNvSpPr/>
          <p:nvPr/>
        </p:nvSpPr>
        <p:spPr>
          <a:xfrm>
            <a:off x="3916407" y="4664875"/>
            <a:ext cx="1756749" cy="87903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3" name="Google Shape;353;p12"/>
          <p:cNvCxnSpPr/>
          <p:nvPr/>
        </p:nvCxnSpPr>
        <p:spPr>
          <a:xfrm>
            <a:off x="3433763" y="2757599"/>
            <a:ext cx="19050" cy="167787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" name="Google Shape;354;p12"/>
          <p:cNvCxnSpPr/>
          <p:nvPr/>
        </p:nvCxnSpPr>
        <p:spPr>
          <a:xfrm flipH="1">
            <a:off x="3415935" y="2925386"/>
            <a:ext cx="34496" cy="260838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5" name="Google Shape;355;p12"/>
          <p:cNvCxnSpPr/>
          <p:nvPr/>
        </p:nvCxnSpPr>
        <p:spPr>
          <a:xfrm flipH="1">
            <a:off x="3369194" y="3198130"/>
            <a:ext cx="46741" cy="504825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6" name="Google Shape;356;p12"/>
          <p:cNvCxnSpPr/>
          <p:nvPr/>
        </p:nvCxnSpPr>
        <p:spPr>
          <a:xfrm>
            <a:off x="3155156" y="3055805"/>
            <a:ext cx="26194" cy="263769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7" name="Google Shape;357;p12"/>
          <p:cNvCxnSpPr/>
          <p:nvPr/>
        </p:nvCxnSpPr>
        <p:spPr>
          <a:xfrm>
            <a:off x="3183731" y="3317193"/>
            <a:ext cx="18102" cy="419100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8" name="Google Shape;358;p12"/>
          <p:cNvCxnSpPr/>
          <p:nvPr/>
        </p:nvCxnSpPr>
        <p:spPr>
          <a:xfrm flipH="1" rot="10800000">
            <a:off x="3193698" y="3705337"/>
            <a:ext cx="167361" cy="30956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9" name="Google Shape;359;p12"/>
          <p:cNvCxnSpPr/>
          <p:nvPr/>
        </p:nvCxnSpPr>
        <p:spPr>
          <a:xfrm flipH="1">
            <a:off x="3155156" y="2841492"/>
            <a:ext cx="13097" cy="214313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0" name="Google Shape;360;p12"/>
          <p:cNvCxnSpPr/>
          <p:nvPr/>
        </p:nvCxnSpPr>
        <p:spPr>
          <a:xfrm flipH="1" rot="10800000">
            <a:off x="3369194" y="3676761"/>
            <a:ext cx="260843" cy="26194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1" name="Google Shape;361;p12"/>
          <p:cNvCxnSpPr/>
          <p:nvPr/>
        </p:nvCxnSpPr>
        <p:spPr>
          <a:xfrm>
            <a:off x="3415935" y="3179080"/>
            <a:ext cx="0" cy="1905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2" name="Google Shape;362;p12"/>
          <p:cNvCxnSpPr/>
          <p:nvPr/>
        </p:nvCxnSpPr>
        <p:spPr>
          <a:xfrm flipH="1" rot="10800000">
            <a:off x="3630037" y="3236230"/>
            <a:ext cx="70426" cy="440531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3" name="Google Shape;363;p12"/>
          <p:cNvCxnSpPr/>
          <p:nvPr/>
        </p:nvCxnSpPr>
        <p:spPr>
          <a:xfrm rot="10800000">
            <a:off x="3683794" y="3026680"/>
            <a:ext cx="18081" cy="207169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4" name="Google Shape;364;p12"/>
          <p:cNvCxnSpPr/>
          <p:nvPr/>
        </p:nvCxnSpPr>
        <p:spPr>
          <a:xfrm rot="10800000">
            <a:off x="3685016" y="2857066"/>
            <a:ext cx="0" cy="167233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5" name="Google Shape;365;p12"/>
          <p:cNvSpPr/>
          <p:nvPr/>
        </p:nvSpPr>
        <p:spPr>
          <a:xfrm>
            <a:off x="3132296" y="3031993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2"/>
          <p:cNvSpPr/>
          <p:nvPr/>
        </p:nvSpPr>
        <p:spPr>
          <a:xfrm>
            <a:off x="3158491" y="3293380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3141788" y="2818632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3183041" y="3711768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2"/>
          <p:cNvSpPr/>
          <p:nvPr/>
        </p:nvSpPr>
        <p:spPr>
          <a:xfrm>
            <a:off x="3344922" y="3675096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3394488" y="3170392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2"/>
          <p:cNvSpPr/>
          <p:nvPr/>
        </p:nvSpPr>
        <p:spPr>
          <a:xfrm>
            <a:off x="3424187" y="2888597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2"/>
          <p:cNvSpPr/>
          <p:nvPr/>
        </p:nvSpPr>
        <p:spPr>
          <a:xfrm>
            <a:off x="3405108" y="2725354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2"/>
          <p:cNvSpPr/>
          <p:nvPr/>
        </p:nvSpPr>
        <p:spPr>
          <a:xfrm>
            <a:off x="3605765" y="3659143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2"/>
          <p:cNvSpPr/>
          <p:nvPr/>
        </p:nvSpPr>
        <p:spPr>
          <a:xfrm>
            <a:off x="3677603" y="3210989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2"/>
          <p:cNvSpPr/>
          <p:nvPr/>
        </p:nvSpPr>
        <p:spPr>
          <a:xfrm>
            <a:off x="3664533" y="2998579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2"/>
          <p:cNvSpPr/>
          <p:nvPr/>
        </p:nvSpPr>
        <p:spPr>
          <a:xfrm>
            <a:off x="3663525" y="2833749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7" name="Google Shape;377;p12"/>
          <p:cNvCxnSpPr>
            <a:stCxn id="373" idx="0"/>
          </p:cNvCxnSpPr>
          <p:nvPr/>
        </p:nvCxnSpPr>
        <p:spPr>
          <a:xfrm flipH="1">
            <a:off x="3344824" y="3659143"/>
            <a:ext cx="283800" cy="939300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12"/>
          <p:cNvCxnSpPr/>
          <p:nvPr/>
        </p:nvCxnSpPr>
        <p:spPr>
          <a:xfrm flipH="1" rot="10800000">
            <a:off x="3344922" y="4442675"/>
            <a:ext cx="378400" cy="153249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12"/>
          <p:cNvCxnSpPr/>
          <p:nvPr/>
        </p:nvCxnSpPr>
        <p:spPr>
          <a:xfrm flipH="1" rot="10800000">
            <a:off x="3723322" y="4108959"/>
            <a:ext cx="203359" cy="333716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12"/>
          <p:cNvCxnSpPr/>
          <p:nvPr/>
        </p:nvCxnSpPr>
        <p:spPr>
          <a:xfrm flipH="1" rot="10800000">
            <a:off x="3937424" y="3774393"/>
            <a:ext cx="79745" cy="335756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12"/>
          <p:cNvCxnSpPr/>
          <p:nvPr/>
        </p:nvCxnSpPr>
        <p:spPr>
          <a:xfrm flipH="1" rot="10800000">
            <a:off x="4021378" y="3557699"/>
            <a:ext cx="55322" cy="199788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12"/>
          <p:cNvCxnSpPr/>
          <p:nvPr/>
        </p:nvCxnSpPr>
        <p:spPr>
          <a:xfrm>
            <a:off x="2874242" y="3130264"/>
            <a:ext cx="0" cy="185975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12"/>
          <p:cNvCxnSpPr/>
          <p:nvPr/>
        </p:nvCxnSpPr>
        <p:spPr>
          <a:xfrm>
            <a:off x="2874169" y="3316239"/>
            <a:ext cx="31034" cy="210504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4" name="Google Shape;384;p12"/>
          <p:cNvCxnSpPr/>
          <p:nvPr/>
        </p:nvCxnSpPr>
        <p:spPr>
          <a:xfrm>
            <a:off x="2905203" y="3526743"/>
            <a:ext cx="82592" cy="321468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5" name="Google Shape;385;p12"/>
          <p:cNvCxnSpPr/>
          <p:nvPr/>
        </p:nvCxnSpPr>
        <p:spPr>
          <a:xfrm>
            <a:off x="2988883" y="3852974"/>
            <a:ext cx="360463" cy="742950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6" name="Google Shape;386;p12"/>
          <p:cNvCxnSpPr>
            <a:stCxn id="368" idx="2"/>
          </p:cNvCxnSpPr>
          <p:nvPr/>
        </p:nvCxnSpPr>
        <p:spPr>
          <a:xfrm flipH="1">
            <a:off x="2986241" y="3734627"/>
            <a:ext cx="196800" cy="113700"/>
          </a:xfrm>
          <a:prstGeom prst="straightConnector1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7" name="Google Shape;387;p12"/>
          <p:cNvSpPr/>
          <p:nvPr/>
        </p:nvSpPr>
        <p:spPr>
          <a:xfrm>
            <a:off x="2843967" y="3107404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2"/>
          <p:cNvSpPr/>
          <p:nvPr/>
        </p:nvSpPr>
        <p:spPr>
          <a:xfrm>
            <a:off x="2848928" y="3293380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2"/>
          <p:cNvSpPr/>
          <p:nvPr/>
        </p:nvSpPr>
        <p:spPr>
          <a:xfrm>
            <a:off x="2876344" y="3482930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2"/>
          <p:cNvSpPr/>
          <p:nvPr/>
        </p:nvSpPr>
        <p:spPr>
          <a:xfrm>
            <a:off x="2966565" y="3825351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2"/>
          <p:cNvSpPr/>
          <p:nvPr/>
        </p:nvSpPr>
        <p:spPr>
          <a:xfrm>
            <a:off x="3315056" y="4568539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2"/>
          <p:cNvSpPr/>
          <p:nvPr/>
        </p:nvSpPr>
        <p:spPr>
          <a:xfrm>
            <a:off x="3703837" y="4417434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2"/>
          <p:cNvSpPr/>
          <p:nvPr/>
        </p:nvSpPr>
        <p:spPr>
          <a:xfrm>
            <a:off x="3903821" y="4081336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2"/>
          <p:cNvSpPr/>
          <p:nvPr/>
        </p:nvSpPr>
        <p:spPr>
          <a:xfrm>
            <a:off x="3998519" y="3734627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2"/>
          <p:cNvSpPr/>
          <p:nvPr/>
        </p:nvSpPr>
        <p:spPr>
          <a:xfrm>
            <a:off x="4054834" y="3534840"/>
            <a:ext cx="45719" cy="45719"/>
          </a:xfrm>
          <a:prstGeom prst="ellipse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2"/>
          <p:cNvSpPr txBox="1"/>
          <p:nvPr/>
        </p:nvSpPr>
        <p:spPr>
          <a:xfrm>
            <a:off x="4422595" y="4776982"/>
            <a:ext cx="7653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Origin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2"/>
          <p:cNvSpPr txBox="1"/>
          <p:nvPr/>
        </p:nvSpPr>
        <p:spPr>
          <a:xfrm>
            <a:off x="555445" y="1957582"/>
            <a:ext cx="20949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Relative coordinates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3"/>
          <p:cNvSpPr/>
          <p:nvPr/>
        </p:nvSpPr>
        <p:spPr>
          <a:xfrm flipH="1">
            <a:off x="6582780" y="-2008"/>
            <a:ext cx="5609220" cy="5840278"/>
          </a:xfrm>
          <a:custGeom>
            <a:rect b="b" l="l" r="r" t="t"/>
            <a:pathLst>
              <a:path extrusionOk="0" h="5840278" w="5609220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文字, 室內, 電腦, 書桌 的圖片&#10;&#10;自動產生的描述" id="405" name="Google Shape;405;p13"/>
          <p:cNvPicPr preferRelativeResize="0"/>
          <p:nvPr/>
        </p:nvPicPr>
        <p:blipFill rotWithShape="1">
          <a:blip r:embed="rId3">
            <a:alphaModFix/>
          </a:blip>
          <a:srcRect b="2" l="20875" r="14890" t="0"/>
          <a:stretch/>
        </p:blipFill>
        <p:spPr>
          <a:xfrm>
            <a:off x="6750141" y="-2"/>
            <a:ext cx="5441859" cy="5654940"/>
          </a:xfrm>
          <a:custGeom>
            <a:rect b="b" l="l" r="r" t="t"/>
            <a:pathLst>
              <a:path extrusionOk="0" h="5654940" w="5441859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descr="資料庫" id="406" name="Google Shape;406;p13"/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3"/>
          <p:cNvSpPr/>
          <p:nvPr/>
        </p:nvSpPr>
        <p:spPr>
          <a:xfrm>
            <a:off x="1734450" y="538939"/>
            <a:ext cx="4398202" cy="833484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13"/>
          <p:cNvPicPr preferRelativeResize="0"/>
          <p:nvPr/>
        </p:nvPicPr>
        <p:blipFill rotWithShape="1">
          <a:blip r:embed="rId5">
            <a:alphaModFix/>
          </a:blip>
          <a:srcRect b="5983" l="2325" r="0" t="0"/>
          <a:stretch/>
        </p:blipFill>
        <p:spPr>
          <a:xfrm>
            <a:off x="234950" y="1928017"/>
            <a:ext cx="6166565" cy="367268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descr="一張含有 室內, 個人 的圖片&#10;&#10;自動產生的描述" id="409" name="Google Shape;40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6457340" y="1928017"/>
            <a:ext cx="6115640" cy="407709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descr="Bar chart" id="410" name="Google Shape;410;p13"/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3"/>
          <p:cNvSpPr/>
          <p:nvPr/>
        </p:nvSpPr>
        <p:spPr>
          <a:xfrm>
            <a:off x="6987808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412" name="Google Shape;412;p13"/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3"/>
          <p:cNvSpPr/>
          <p:nvPr/>
        </p:nvSpPr>
        <p:spPr>
          <a:xfrm>
            <a:off x="8157720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414" name="Google Shape;414;p13"/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3"/>
          <p:cNvSpPr/>
          <p:nvPr/>
        </p:nvSpPr>
        <p:spPr>
          <a:xfrm>
            <a:off x="9448231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416" name="Google Shape;416;p13"/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3"/>
          <p:cNvSpPr/>
          <p:nvPr/>
        </p:nvSpPr>
        <p:spPr>
          <a:xfrm>
            <a:off x="10873641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4"/>
          <p:cNvSpPr/>
          <p:nvPr/>
        </p:nvSpPr>
        <p:spPr>
          <a:xfrm flipH="1">
            <a:off x="6582780" y="-2008"/>
            <a:ext cx="5609220" cy="5840278"/>
          </a:xfrm>
          <a:custGeom>
            <a:rect b="b" l="l" r="r" t="t"/>
            <a:pathLst>
              <a:path extrusionOk="0" h="5840278" w="5609220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文字, 室內, 電腦, 書桌 的圖片&#10;&#10;自動產生的描述" id="425" name="Google Shape;425;p14"/>
          <p:cNvPicPr preferRelativeResize="0"/>
          <p:nvPr/>
        </p:nvPicPr>
        <p:blipFill rotWithShape="1">
          <a:blip r:embed="rId3">
            <a:alphaModFix/>
          </a:blip>
          <a:srcRect b="2" l="20875" r="14890" t="0"/>
          <a:stretch/>
        </p:blipFill>
        <p:spPr>
          <a:xfrm>
            <a:off x="6750141" y="-2"/>
            <a:ext cx="5441859" cy="5654940"/>
          </a:xfrm>
          <a:custGeom>
            <a:rect b="b" l="l" r="r" t="t"/>
            <a:pathLst>
              <a:path extrusionOk="0" h="5654940" w="5441859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descr="資料庫" id="426" name="Google Shape;426;p14"/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4"/>
          <p:cNvSpPr/>
          <p:nvPr/>
        </p:nvSpPr>
        <p:spPr>
          <a:xfrm>
            <a:off x="1757310" y="538939"/>
            <a:ext cx="4398202" cy="833484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箭號圓圈 以實心填滿" id="428" name="Google Shape;42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1700" y="1878330"/>
            <a:ext cx="1074420" cy="107442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14"/>
          <p:cNvSpPr txBox="1"/>
          <p:nvPr/>
        </p:nvSpPr>
        <p:spPr>
          <a:xfrm>
            <a:off x="4356119" y="2415540"/>
            <a:ext cx="18225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Clockwise Spin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箭號圓圈 以實心填滿" id="430" name="Google Shape;43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3281700" y="2968229"/>
            <a:ext cx="1074420" cy="107442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4"/>
          <p:cNvSpPr txBox="1"/>
          <p:nvPr/>
        </p:nvSpPr>
        <p:spPr>
          <a:xfrm>
            <a:off x="4356120" y="3505439"/>
            <a:ext cx="27813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Counterclockwise Spin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返回 以實心填滿" id="432" name="Google Shape;43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1710" y="418808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4"/>
          <p:cNvSpPr txBox="1"/>
          <p:nvPr/>
        </p:nvSpPr>
        <p:spPr>
          <a:xfrm>
            <a:off x="4356120" y="4693198"/>
            <a:ext cx="10744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Moving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14"/>
          <p:cNvPicPr preferRelativeResize="0"/>
          <p:nvPr/>
        </p:nvPicPr>
        <p:blipFill rotWithShape="1">
          <a:blip r:embed="rId7">
            <a:alphaModFix/>
          </a:blip>
          <a:srcRect b="0" l="21234" r="16279" t="4999"/>
          <a:stretch/>
        </p:blipFill>
        <p:spPr>
          <a:xfrm>
            <a:off x="409575" y="2029624"/>
            <a:ext cx="2912130" cy="2951629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id="435" name="Google Shape;435;p14"/>
          <p:cNvPicPr preferRelativeResize="0"/>
          <p:nvPr/>
        </p:nvPicPr>
        <p:blipFill rotWithShape="1">
          <a:blip r:embed="rId8">
            <a:alphaModFix/>
          </a:blip>
          <a:srcRect b="5983" l="2325" r="0" t="0"/>
          <a:stretch/>
        </p:blipFill>
        <p:spPr>
          <a:xfrm>
            <a:off x="-7041472" y="1836659"/>
            <a:ext cx="6166565" cy="367268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descr="Bar chart" id="436" name="Google Shape;436;p14"/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4"/>
          <p:cNvSpPr/>
          <p:nvPr/>
        </p:nvSpPr>
        <p:spPr>
          <a:xfrm>
            <a:off x="6987808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438" name="Google Shape;438;p14"/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4"/>
          <p:cNvSpPr/>
          <p:nvPr/>
        </p:nvSpPr>
        <p:spPr>
          <a:xfrm>
            <a:off x="8157720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440" name="Google Shape;440;p14"/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4"/>
          <p:cNvSpPr/>
          <p:nvPr/>
        </p:nvSpPr>
        <p:spPr>
          <a:xfrm>
            <a:off x="9448231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442" name="Google Shape;442;p14"/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4"/>
          <p:cNvSpPr/>
          <p:nvPr/>
        </p:nvSpPr>
        <p:spPr>
          <a:xfrm>
            <a:off x="10873641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4" name="Google Shape;444;p14"/>
          <p:cNvCxnSpPr/>
          <p:nvPr/>
        </p:nvCxnSpPr>
        <p:spPr>
          <a:xfrm flipH="1">
            <a:off x="2139950" y="1878330"/>
            <a:ext cx="609600" cy="69977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45" name="Google Shape;445;p14"/>
          <p:cNvSpPr txBox="1"/>
          <p:nvPr/>
        </p:nvSpPr>
        <p:spPr>
          <a:xfrm>
            <a:off x="2509149" y="1493519"/>
            <a:ext cx="137070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[550, 165]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4"/>
          <p:cNvSpPr/>
          <p:nvPr/>
        </p:nvSpPr>
        <p:spPr>
          <a:xfrm>
            <a:off x="2509149" y="1372423"/>
            <a:ext cx="1370701" cy="505907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5"/>
          <p:cNvSpPr/>
          <p:nvPr/>
        </p:nvSpPr>
        <p:spPr>
          <a:xfrm flipH="1">
            <a:off x="6582780" y="-2008"/>
            <a:ext cx="5609220" cy="5840278"/>
          </a:xfrm>
          <a:custGeom>
            <a:rect b="b" l="l" r="r" t="t"/>
            <a:pathLst>
              <a:path extrusionOk="0" h="5840278" w="5609220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文字, 室內, 電腦, 書桌 的圖片&#10;&#10;自動產生的描述" id="454" name="Google Shape;454;p15"/>
          <p:cNvPicPr preferRelativeResize="0"/>
          <p:nvPr/>
        </p:nvPicPr>
        <p:blipFill rotWithShape="1">
          <a:blip r:embed="rId3">
            <a:alphaModFix/>
          </a:blip>
          <a:srcRect b="2" l="20875" r="14890" t="0"/>
          <a:stretch/>
        </p:blipFill>
        <p:spPr>
          <a:xfrm>
            <a:off x="6750141" y="-2"/>
            <a:ext cx="5441859" cy="5654940"/>
          </a:xfrm>
          <a:custGeom>
            <a:rect b="b" l="l" r="r" t="t"/>
            <a:pathLst>
              <a:path extrusionOk="0" h="5654940" w="5441859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descr="資料庫" id="455" name="Google Shape;455;p15"/>
          <p:cNvSpPr/>
          <p:nvPr/>
        </p:nvSpPr>
        <p:spPr>
          <a:xfrm>
            <a:off x="1437819" y="538939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5"/>
          <p:cNvSpPr/>
          <p:nvPr/>
        </p:nvSpPr>
        <p:spPr>
          <a:xfrm>
            <a:off x="1757310" y="538939"/>
            <a:ext cx="4398202" cy="833484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箭號圓圈 以實心填滿" id="457" name="Google Shape;45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155" y="1341120"/>
            <a:ext cx="1074420" cy="107442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15"/>
          <p:cNvSpPr txBox="1"/>
          <p:nvPr/>
        </p:nvSpPr>
        <p:spPr>
          <a:xfrm>
            <a:off x="1386575" y="1878330"/>
            <a:ext cx="18225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Clockwise Spin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箭號圓圈 以實心填滿" id="459" name="Google Shape;45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3518661" y="-1323130"/>
            <a:ext cx="1074420" cy="107442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15"/>
          <p:cNvSpPr txBox="1"/>
          <p:nvPr/>
        </p:nvSpPr>
        <p:spPr>
          <a:xfrm>
            <a:off x="4039890" y="8070493"/>
            <a:ext cx="27813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Counterclockwise Spin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返回 以實心填滿" id="461" name="Google Shape;46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9211" y="-132313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15"/>
          <p:cNvSpPr txBox="1"/>
          <p:nvPr/>
        </p:nvSpPr>
        <p:spPr>
          <a:xfrm>
            <a:off x="4533959" y="8092981"/>
            <a:ext cx="10744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Move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" name="Google Shape;463;p15"/>
          <p:cNvPicPr preferRelativeResize="0"/>
          <p:nvPr/>
        </p:nvPicPr>
        <p:blipFill rotWithShape="1">
          <a:blip r:embed="rId7">
            <a:alphaModFix/>
          </a:blip>
          <a:srcRect b="0" l="21234" r="16279" t="4999"/>
          <a:stretch/>
        </p:blipFill>
        <p:spPr>
          <a:xfrm>
            <a:off x="-3832225" y="2141679"/>
            <a:ext cx="2912130" cy="2951629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descr="Bar chart" id="464" name="Google Shape;464;p15"/>
          <p:cNvSpPr/>
          <p:nvPr/>
        </p:nvSpPr>
        <p:spPr>
          <a:xfrm>
            <a:off x="7350357" y="5541639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5"/>
          <p:cNvSpPr/>
          <p:nvPr/>
        </p:nvSpPr>
        <p:spPr>
          <a:xfrm>
            <a:off x="6987808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466" name="Google Shape;466;p15"/>
          <p:cNvSpPr/>
          <p:nvPr/>
        </p:nvSpPr>
        <p:spPr>
          <a:xfrm>
            <a:off x="8520268" y="5541639"/>
            <a:ext cx="593261" cy="59326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5"/>
          <p:cNvSpPr/>
          <p:nvPr/>
        </p:nvSpPr>
        <p:spPr>
          <a:xfrm>
            <a:off x="8157720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468" name="Google Shape;468;p15"/>
          <p:cNvSpPr/>
          <p:nvPr/>
        </p:nvSpPr>
        <p:spPr>
          <a:xfrm>
            <a:off x="9810780" y="5541639"/>
            <a:ext cx="593261" cy="59326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5"/>
          <p:cNvSpPr/>
          <p:nvPr/>
        </p:nvSpPr>
        <p:spPr>
          <a:xfrm>
            <a:off x="9448231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470" name="Google Shape;470;p15"/>
          <p:cNvSpPr/>
          <p:nvPr/>
        </p:nvSpPr>
        <p:spPr>
          <a:xfrm>
            <a:off x="11236190" y="5541639"/>
            <a:ext cx="593261" cy="59326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5"/>
          <p:cNvSpPr/>
          <p:nvPr/>
        </p:nvSpPr>
        <p:spPr>
          <a:xfrm>
            <a:off x="10873641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5"/>
          <p:cNvSpPr/>
          <p:nvPr/>
        </p:nvSpPr>
        <p:spPr>
          <a:xfrm>
            <a:off x="544159" y="2644140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222A3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T-15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5"/>
          <p:cNvSpPr/>
          <p:nvPr/>
        </p:nvSpPr>
        <p:spPr>
          <a:xfrm>
            <a:off x="544159" y="2979420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5"/>
          <p:cNvSpPr/>
          <p:nvPr/>
        </p:nvSpPr>
        <p:spPr>
          <a:xfrm>
            <a:off x="1385463" y="2644140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222A3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T-14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5"/>
          <p:cNvSpPr/>
          <p:nvPr/>
        </p:nvSpPr>
        <p:spPr>
          <a:xfrm>
            <a:off x="1385463" y="2979420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[526, 176]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5"/>
          <p:cNvSpPr/>
          <p:nvPr/>
        </p:nvSpPr>
        <p:spPr>
          <a:xfrm>
            <a:off x="2230962" y="2648010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222A3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T-13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5"/>
          <p:cNvSpPr/>
          <p:nvPr/>
        </p:nvSpPr>
        <p:spPr>
          <a:xfrm>
            <a:off x="2230962" y="2983290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[509, 188]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5"/>
          <p:cNvSpPr/>
          <p:nvPr/>
        </p:nvSpPr>
        <p:spPr>
          <a:xfrm>
            <a:off x="3076461" y="2648010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222A3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5"/>
          <p:cNvSpPr/>
          <p:nvPr/>
        </p:nvSpPr>
        <p:spPr>
          <a:xfrm>
            <a:off x="3076461" y="2983290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5"/>
          <p:cNvSpPr/>
          <p:nvPr/>
        </p:nvSpPr>
        <p:spPr>
          <a:xfrm>
            <a:off x="3913570" y="2653449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222A3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T-02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5"/>
          <p:cNvSpPr/>
          <p:nvPr/>
        </p:nvSpPr>
        <p:spPr>
          <a:xfrm>
            <a:off x="3913570" y="2988729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[644, 219]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5"/>
          <p:cNvSpPr/>
          <p:nvPr/>
        </p:nvSpPr>
        <p:spPr>
          <a:xfrm>
            <a:off x="4759069" y="2650730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222A3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T-01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5"/>
          <p:cNvSpPr/>
          <p:nvPr/>
        </p:nvSpPr>
        <p:spPr>
          <a:xfrm>
            <a:off x="4759069" y="2992599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[644, 196]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5"/>
          <p:cNvSpPr/>
          <p:nvPr/>
        </p:nvSpPr>
        <p:spPr>
          <a:xfrm>
            <a:off x="5604568" y="2657319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222A3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5"/>
          <p:cNvSpPr/>
          <p:nvPr/>
        </p:nvSpPr>
        <p:spPr>
          <a:xfrm>
            <a:off x="5604568" y="2992599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[642, 178]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5"/>
          <p:cNvSpPr txBox="1"/>
          <p:nvPr/>
        </p:nvSpPr>
        <p:spPr>
          <a:xfrm>
            <a:off x="2962923" y="1903512"/>
            <a:ext cx="30415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(Time series coordinates)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15"/>
          <p:cNvSpPr/>
          <p:nvPr/>
        </p:nvSpPr>
        <p:spPr>
          <a:xfrm>
            <a:off x="3386440" y="3539431"/>
            <a:ext cx="225539" cy="42545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5"/>
          <p:cNvSpPr txBox="1"/>
          <p:nvPr/>
        </p:nvSpPr>
        <p:spPr>
          <a:xfrm>
            <a:off x="-3049467" y="3004852"/>
            <a:ext cx="803275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[550, 165]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5"/>
          <p:cNvSpPr txBox="1"/>
          <p:nvPr/>
        </p:nvSpPr>
        <p:spPr>
          <a:xfrm>
            <a:off x="3744692" y="3604646"/>
            <a:ext cx="30415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Convert to relative coordinates from T-15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5"/>
          <p:cNvSpPr/>
          <p:nvPr/>
        </p:nvSpPr>
        <p:spPr>
          <a:xfrm>
            <a:off x="544159" y="4083094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222A3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T-15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5"/>
          <p:cNvSpPr/>
          <p:nvPr/>
        </p:nvSpPr>
        <p:spPr>
          <a:xfrm>
            <a:off x="544159" y="4418374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5"/>
          <p:cNvSpPr/>
          <p:nvPr/>
        </p:nvSpPr>
        <p:spPr>
          <a:xfrm>
            <a:off x="1385463" y="4083094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222A3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T-14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5"/>
          <p:cNvSpPr/>
          <p:nvPr/>
        </p:nvSpPr>
        <p:spPr>
          <a:xfrm>
            <a:off x="1385463" y="4418374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[-24, 11]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5"/>
          <p:cNvSpPr/>
          <p:nvPr/>
        </p:nvSpPr>
        <p:spPr>
          <a:xfrm>
            <a:off x="2230962" y="4086964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222A3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T-13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5"/>
          <p:cNvSpPr/>
          <p:nvPr/>
        </p:nvSpPr>
        <p:spPr>
          <a:xfrm>
            <a:off x="2230962" y="4422244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[-41,23]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5"/>
          <p:cNvSpPr/>
          <p:nvPr/>
        </p:nvSpPr>
        <p:spPr>
          <a:xfrm>
            <a:off x="3076461" y="4086964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222A3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5"/>
          <p:cNvSpPr/>
          <p:nvPr/>
        </p:nvSpPr>
        <p:spPr>
          <a:xfrm>
            <a:off x="3076461" y="4422244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5"/>
          <p:cNvSpPr/>
          <p:nvPr/>
        </p:nvSpPr>
        <p:spPr>
          <a:xfrm>
            <a:off x="3913570" y="4092403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222A3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T-02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5"/>
          <p:cNvSpPr/>
          <p:nvPr/>
        </p:nvSpPr>
        <p:spPr>
          <a:xfrm>
            <a:off x="3913570" y="4427683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[94, 54]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5"/>
          <p:cNvSpPr/>
          <p:nvPr/>
        </p:nvSpPr>
        <p:spPr>
          <a:xfrm>
            <a:off x="4759069" y="4089684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222A3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T-01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5"/>
          <p:cNvSpPr/>
          <p:nvPr/>
        </p:nvSpPr>
        <p:spPr>
          <a:xfrm>
            <a:off x="4759069" y="4431553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[94,31]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5"/>
          <p:cNvSpPr txBox="1"/>
          <p:nvPr/>
        </p:nvSpPr>
        <p:spPr>
          <a:xfrm>
            <a:off x="574752" y="4447824"/>
            <a:ext cx="7843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[0, 0]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5"/>
          <p:cNvSpPr/>
          <p:nvPr/>
        </p:nvSpPr>
        <p:spPr>
          <a:xfrm>
            <a:off x="5609086" y="4098485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222A3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5"/>
          <p:cNvSpPr/>
          <p:nvPr/>
        </p:nvSpPr>
        <p:spPr>
          <a:xfrm>
            <a:off x="5609086" y="4433765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[92, 13]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5"/>
          <p:cNvSpPr/>
          <p:nvPr/>
        </p:nvSpPr>
        <p:spPr>
          <a:xfrm>
            <a:off x="551551" y="5331480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222A3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T-15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5"/>
          <p:cNvSpPr/>
          <p:nvPr/>
        </p:nvSpPr>
        <p:spPr>
          <a:xfrm>
            <a:off x="551551" y="5666760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5"/>
          <p:cNvSpPr/>
          <p:nvPr/>
        </p:nvSpPr>
        <p:spPr>
          <a:xfrm>
            <a:off x="1392855" y="5331480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222A3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T-14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5"/>
          <p:cNvSpPr/>
          <p:nvPr/>
        </p:nvSpPr>
        <p:spPr>
          <a:xfrm>
            <a:off x="1392855" y="5666760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[-0.025, 0.0204]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5"/>
          <p:cNvSpPr/>
          <p:nvPr/>
        </p:nvSpPr>
        <p:spPr>
          <a:xfrm>
            <a:off x="2238354" y="5335350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222A3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T-13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5"/>
          <p:cNvSpPr/>
          <p:nvPr/>
        </p:nvSpPr>
        <p:spPr>
          <a:xfrm>
            <a:off x="2238354" y="5670630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[-0.0427, 0.0426]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5"/>
          <p:cNvSpPr/>
          <p:nvPr/>
        </p:nvSpPr>
        <p:spPr>
          <a:xfrm>
            <a:off x="3083853" y="5335350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222A3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5"/>
          <p:cNvSpPr/>
          <p:nvPr/>
        </p:nvSpPr>
        <p:spPr>
          <a:xfrm>
            <a:off x="3083853" y="5670630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5"/>
          <p:cNvSpPr/>
          <p:nvPr/>
        </p:nvSpPr>
        <p:spPr>
          <a:xfrm>
            <a:off x="3920962" y="5340789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222A3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T-02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5"/>
          <p:cNvSpPr/>
          <p:nvPr/>
        </p:nvSpPr>
        <p:spPr>
          <a:xfrm>
            <a:off x="3920962" y="5676069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[0.0979, -0.1]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5"/>
          <p:cNvSpPr/>
          <p:nvPr/>
        </p:nvSpPr>
        <p:spPr>
          <a:xfrm>
            <a:off x="4766461" y="5338070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222A3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T-01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5"/>
          <p:cNvSpPr/>
          <p:nvPr/>
        </p:nvSpPr>
        <p:spPr>
          <a:xfrm>
            <a:off x="4766461" y="5679939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[0.0979, -0.0574]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5"/>
          <p:cNvSpPr txBox="1"/>
          <p:nvPr/>
        </p:nvSpPr>
        <p:spPr>
          <a:xfrm>
            <a:off x="582144" y="5696210"/>
            <a:ext cx="7843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[0, 0]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5"/>
          <p:cNvSpPr/>
          <p:nvPr/>
        </p:nvSpPr>
        <p:spPr>
          <a:xfrm>
            <a:off x="5616478" y="5346871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222A3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5"/>
          <p:cNvSpPr/>
          <p:nvPr/>
        </p:nvSpPr>
        <p:spPr>
          <a:xfrm>
            <a:off x="5616478" y="5682151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[-0.0958, -0.024]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15"/>
          <p:cNvSpPr/>
          <p:nvPr/>
        </p:nvSpPr>
        <p:spPr>
          <a:xfrm>
            <a:off x="3386440" y="4833712"/>
            <a:ext cx="225539" cy="42545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15"/>
          <p:cNvSpPr txBox="1"/>
          <p:nvPr/>
        </p:nvSpPr>
        <p:spPr>
          <a:xfrm>
            <a:off x="3744691" y="4817749"/>
            <a:ext cx="29121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Normalized to fit screen width and height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(X Divided by width and Y divided by height)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537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6"/>
          <p:cNvSpPr/>
          <p:nvPr/>
        </p:nvSpPr>
        <p:spPr>
          <a:xfrm flipH="1">
            <a:off x="6582780" y="-2008"/>
            <a:ext cx="5609220" cy="5840278"/>
          </a:xfrm>
          <a:custGeom>
            <a:rect b="b" l="l" r="r" t="t"/>
            <a:pathLst>
              <a:path extrusionOk="0" h="5840278" w="5609220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文字, 室內, 電腦, 書桌 的圖片&#10;&#10;自動產生的描述" id="529" name="Google Shape;529;p16"/>
          <p:cNvPicPr preferRelativeResize="0"/>
          <p:nvPr/>
        </p:nvPicPr>
        <p:blipFill rotWithShape="1">
          <a:blip r:embed="rId3">
            <a:alphaModFix/>
          </a:blip>
          <a:srcRect b="2" l="20875" r="14890" t="0"/>
          <a:stretch/>
        </p:blipFill>
        <p:spPr>
          <a:xfrm>
            <a:off x="6750141" y="-2"/>
            <a:ext cx="5441859" cy="5654940"/>
          </a:xfrm>
          <a:custGeom>
            <a:rect b="b" l="l" r="r" t="t"/>
            <a:pathLst>
              <a:path extrusionOk="0" h="5654940" w="5441859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descr="資料庫" id="530" name="Google Shape;530;p16"/>
          <p:cNvSpPr/>
          <p:nvPr/>
        </p:nvSpPr>
        <p:spPr>
          <a:xfrm>
            <a:off x="11236189" y="5541638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6"/>
          <p:cNvSpPr/>
          <p:nvPr/>
        </p:nvSpPr>
        <p:spPr>
          <a:xfrm>
            <a:off x="1600292" y="538939"/>
            <a:ext cx="4398202" cy="833484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箭號圓圈 以實心填滿" id="532" name="Google Shape;53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0514" y="-2024984"/>
            <a:ext cx="1074420" cy="107442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6"/>
          <p:cNvSpPr txBox="1"/>
          <p:nvPr/>
        </p:nvSpPr>
        <p:spPr>
          <a:xfrm>
            <a:off x="4332913" y="7273287"/>
            <a:ext cx="18225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Clockwise Spin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箭號圓圈 以實心填滿" id="534" name="Google Shape;53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2984307" y="-2024984"/>
            <a:ext cx="1074420" cy="107442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6"/>
          <p:cNvSpPr txBox="1"/>
          <p:nvPr/>
        </p:nvSpPr>
        <p:spPr>
          <a:xfrm>
            <a:off x="4332914" y="8363186"/>
            <a:ext cx="27813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Counterclockwise Spin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返回 以實心填滿" id="536" name="Google Shape;53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3425" y="-205127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16"/>
          <p:cNvSpPr txBox="1"/>
          <p:nvPr/>
        </p:nvSpPr>
        <p:spPr>
          <a:xfrm>
            <a:off x="4332914" y="9550945"/>
            <a:ext cx="10744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Move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p16"/>
          <p:cNvPicPr preferRelativeResize="0"/>
          <p:nvPr/>
        </p:nvPicPr>
        <p:blipFill rotWithShape="1">
          <a:blip r:embed="rId7">
            <a:alphaModFix/>
          </a:blip>
          <a:srcRect b="0" l="21234" r="16279" t="4999"/>
          <a:stretch/>
        </p:blipFill>
        <p:spPr>
          <a:xfrm>
            <a:off x="278384" y="7118354"/>
            <a:ext cx="2912130" cy="2951629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descr="Bar chart" id="539" name="Google Shape;539;p16"/>
          <p:cNvSpPr/>
          <p:nvPr/>
        </p:nvSpPr>
        <p:spPr>
          <a:xfrm>
            <a:off x="1460679" y="538939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6"/>
          <p:cNvSpPr/>
          <p:nvPr/>
        </p:nvSpPr>
        <p:spPr>
          <a:xfrm>
            <a:off x="6987808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541" name="Google Shape;541;p16"/>
          <p:cNvSpPr/>
          <p:nvPr/>
        </p:nvSpPr>
        <p:spPr>
          <a:xfrm>
            <a:off x="7350356" y="5541638"/>
            <a:ext cx="593261" cy="59326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16"/>
          <p:cNvSpPr/>
          <p:nvPr/>
        </p:nvSpPr>
        <p:spPr>
          <a:xfrm>
            <a:off x="8157720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543" name="Google Shape;543;p16"/>
          <p:cNvSpPr/>
          <p:nvPr/>
        </p:nvSpPr>
        <p:spPr>
          <a:xfrm>
            <a:off x="8520268" y="5541637"/>
            <a:ext cx="593261" cy="59326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6"/>
          <p:cNvSpPr/>
          <p:nvPr/>
        </p:nvSpPr>
        <p:spPr>
          <a:xfrm>
            <a:off x="9448231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545" name="Google Shape;545;p16"/>
          <p:cNvSpPr/>
          <p:nvPr/>
        </p:nvSpPr>
        <p:spPr>
          <a:xfrm>
            <a:off x="9810779" y="5541636"/>
            <a:ext cx="593261" cy="59326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6"/>
          <p:cNvSpPr/>
          <p:nvPr/>
        </p:nvSpPr>
        <p:spPr>
          <a:xfrm>
            <a:off x="10873641" y="63374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6"/>
          <p:cNvSpPr txBox="1"/>
          <p:nvPr/>
        </p:nvSpPr>
        <p:spPr>
          <a:xfrm>
            <a:off x="1460679" y="2548799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機器人 以實心填滿" id="548" name="Google Shape;548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4136" y="190702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6"/>
          <p:cNvSpPr txBox="1"/>
          <p:nvPr/>
        </p:nvSpPr>
        <p:spPr>
          <a:xfrm>
            <a:off x="1168536" y="2095326"/>
            <a:ext cx="316437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Static gesture model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機器人 以實心填滿" id="550" name="Google Shape;550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4136" y="413150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16"/>
          <p:cNvSpPr txBox="1"/>
          <p:nvPr/>
        </p:nvSpPr>
        <p:spPr>
          <a:xfrm>
            <a:off x="1168535" y="4319811"/>
            <a:ext cx="364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Dynamic gesture model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16"/>
          <p:cNvSpPr txBox="1"/>
          <p:nvPr/>
        </p:nvSpPr>
        <p:spPr>
          <a:xfrm>
            <a:off x="4105410" y="2095326"/>
            <a:ext cx="51221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NN model 1&amp;2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16"/>
          <p:cNvSpPr txBox="1"/>
          <p:nvPr/>
        </p:nvSpPr>
        <p:spPr>
          <a:xfrm>
            <a:off x="4610243" y="4319811"/>
            <a:ext cx="22266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LSTM model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4" name="Google Shape;554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45224" y="2618546"/>
            <a:ext cx="1890579" cy="174266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6" name="Google Shape;556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00788" y="3619500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307111" y="4983186"/>
            <a:ext cx="1766818" cy="1710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大自然, 室外, 水, 瀑布 的圖片&#10;&#10;自動產生的描述" id="563" name="Google Shape;563;p17"/>
          <p:cNvPicPr preferRelativeResize="0"/>
          <p:nvPr/>
        </p:nvPicPr>
        <p:blipFill rotWithShape="1">
          <a:blip r:embed="rId3">
            <a:alphaModFix/>
          </a:blip>
          <a:srcRect b="20849" l="0" r="0" t="416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ECECEC"/>
          </a:solidFill>
          <a:ln>
            <a:noFill/>
          </a:ln>
        </p:spPr>
      </p:pic>
      <p:sp>
        <p:nvSpPr>
          <p:cNvPr id="564" name="Google Shape;564;p17"/>
          <p:cNvSpPr/>
          <p:nvPr/>
        </p:nvSpPr>
        <p:spPr>
          <a:xfrm>
            <a:off x="0" y="0"/>
            <a:ext cx="5471106" cy="4631426"/>
          </a:xfrm>
          <a:custGeom>
            <a:rect b="b" l="l" r="r" t="t"/>
            <a:pathLst>
              <a:path extrusionOk="0" h="4631426" w="547110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rgbClr val="7F7F7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7"/>
          <p:cNvSpPr/>
          <p:nvPr/>
        </p:nvSpPr>
        <p:spPr>
          <a:xfrm>
            <a:off x="3288530" y="1774620"/>
            <a:ext cx="3780042" cy="3780042"/>
          </a:xfrm>
          <a:custGeom>
            <a:rect b="b" l="l" r="r" t="t"/>
            <a:pathLst>
              <a:path extrusionOk="0" h="4109561" w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lt1">
              <a:alpha val="9803"/>
            </a:schemeClr>
          </a:solidFill>
          <a:ln cap="flat" cmpd="sng" w="22225">
            <a:solidFill>
              <a:srgbClr val="F8F8F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7"/>
          <p:cNvSpPr/>
          <p:nvPr/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Bar chart" id="567" name="Google Shape;567;p17"/>
          <p:cNvSpPr/>
          <p:nvPr/>
        </p:nvSpPr>
        <p:spPr>
          <a:xfrm>
            <a:off x="696506" y="2835739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17"/>
          <p:cNvSpPr/>
          <p:nvPr/>
        </p:nvSpPr>
        <p:spPr>
          <a:xfrm>
            <a:off x="696506" y="2868699"/>
            <a:ext cx="456277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569" name="Google Shape;569;p17"/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7"/>
          <p:cNvSpPr/>
          <p:nvPr/>
        </p:nvSpPr>
        <p:spPr>
          <a:xfrm>
            <a:off x="-70217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571" name="Google Shape;571;p17"/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7"/>
          <p:cNvSpPr/>
          <p:nvPr/>
        </p:nvSpPr>
        <p:spPr>
          <a:xfrm>
            <a:off x="1099695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573" name="Google Shape;573;p17"/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17"/>
          <p:cNvSpPr/>
          <p:nvPr/>
        </p:nvSpPr>
        <p:spPr>
          <a:xfrm>
            <a:off x="2390206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575" name="Google Shape;575;p17"/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7"/>
          <p:cNvSpPr/>
          <p:nvPr/>
        </p:nvSpPr>
        <p:spPr>
          <a:xfrm>
            <a:off x="3815616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機器人 以實心填滿" id="577" name="Google Shape;577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9494" y="597984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7"/>
          <p:cNvSpPr txBox="1"/>
          <p:nvPr/>
        </p:nvSpPr>
        <p:spPr>
          <a:xfrm>
            <a:off x="8533894" y="6168145"/>
            <a:ext cx="316437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Static gesture model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7"/>
          <p:cNvSpPr txBox="1"/>
          <p:nvPr/>
        </p:nvSpPr>
        <p:spPr>
          <a:xfrm>
            <a:off x="7484657" y="1621877"/>
            <a:ext cx="39643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30000+ Training Data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80" name="Google Shape;580;p17"/>
          <p:cNvGraphicFramePr/>
          <p:nvPr/>
        </p:nvGraphicFramePr>
        <p:xfrm>
          <a:off x="7593766" y="2171700"/>
          <a:ext cx="4422874" cy="3578203"/>
        </p:xfrm>
        <a:graphic>
          <a:graphicData uri="http://schemas.openxmlformats.org/drawingml/2006/chart">
            <c:chart r:id="rId10"/>
          </a:graphicData>
        </a:graphic>
      </p:graphicFrame>
      <p:pic>
        <p:nvPicPr>
          <p:cNvPr descr="機器人 以實心填滿" id="581" name="Google Shape;581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9494" y="700719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7"/>
          <p:cNvSpPr txBox="1"/>
          <p:nvPr/>
        </p:nvSpPr>
        <p:spPr>
          <a:xfrm>
            <a:off x="8533894" y="7192402"/>
            <a:ext cx="36473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Dynamic gesture model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3" name="Google Shape;583;p17"/>
          <p:cNvCxnSpPr/>
          <p:nvPr/>
        </p:nvCxnSpPr>
        <p:spPr>
          <a:xfrm flipH="1">
            <a:off x="10357082" y="3235258"/>
            <a:ext cx="509919" cy="1143084"/>
          </a:xfrm>
          <a:prstGeom prst="straightConnector1">
            <a:avLst/>
          </a:prstGeom>
          <a:noFill/>
          <a:ln cap="flat" cmpd="sng" w="889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4" name="Google Shape;584;p17"/>
          <p:cNvCxnSpPr/>
          <p:nvPr/>
        </p:nvCxnSpPr>
        <p:spPr>
          <a:xfrm>
            <a:off x="8657308" y="2391861"/>
            <a:ext cx="1147895" cy="722653"/>
          </a:xfrm>
          <a:prstGeom prst="straightConnector1">
            <a:avLst/>
          </a:prstGeom>
          <a:noFill/>
          <a:ln cap="flat" cmpd="sng" w="889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85" name="Google Shape;58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大自然, 室外, 水, 瀑布 的圖片&#10;&#10;自動產生的描述" id="591" name="Google Shape;591;p18"/>
          <p:cNvPicPr preferRelativeResize="0"/>
          <p:nvPr/>
        </p:nvPicPr>
        <p:blipFill rotWithShape="1">
          <a:blip r:embed="rId3">
            <a:alphaModFix/>
          </a:blip>
          <a:srcRect b="20849" l="0" r="0" t="416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ECECEC"/>
          </a:solidFill>
          <a:ln>
            <a:noFill/>
          </a:ln>
        </p:spPr>
      </p:pic>
      <p:sp>
        <p:nvSpPr>
          <p:cNvPr id="592" name="Google Shape;592;p18"/>
          <p:cNvSpPr/>
          <p:nvPr/>
        </p:nvSpPr>
        <p:spPr>
          <a:xfrm>
            <a:off x="0" y="0"/>
            <a:ext cx="5471106" cy="4631426"/>
          </a:xfrm>
          <a:custGeom>
            <a:rect b="b" l="l" r="r" t="t"/>
            <a:pathLst>
              <a:path extrusionOk="0" h="4631426" w="547110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rgbClr val="7F7F7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8"/>
          <p:cNvSpPr/>
          <p:nvPr/>
        </p:nvSpPr>
        <p:spPr>
          <a:xfrm>
            <a:off x="3288530" y="1774620"/>
            <a:ext cx="3780042" cy="3780042"/>
          </a:xfrm>
          <a:custGeom>
            <a:rect b="b" l="l" r="r" t="t"/>
            <a:pathLst>
              <a:path extrusionOk="0" h="4109561" w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lt1">
              <a:alpha val="9803"/>
            </a:schemeClr>
          </a:solidFill>
          <a:ln cap="flat" cmpd="sng" w="22225">
            <a:solidFill>
              <a:srgbClr val="F8F8F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8"/>
          <p:cNvSpPr/>
          <p:nvPr/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Bar chart" id="595" name="Google Shape;595;p18"/>
          <p:cNvSpPr/>
          <p:nvPr/>
        </p:nvSpPr>
        <p:spPr>
          <a:xfrm>
            <a:off x="696506" y="2835739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8"/>
          <p:cNvSpPr/>
          <p:nvPr/>
        </p:nvSpPr>
        <p:spPr>
          <a:xfrm>
            <a:off x="696506" y="2868699"/>
            <a:ext cx="456277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597" name="Google Shape;597;p18"/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8"/>
          <p:cNvSpPr/>
          <p:nvPr/>
        </p:nvSpPr>
        <p:spPr>
          <a:xfrm>
            <a:off x="-70217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599" name="Google Shape;599;p18"/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8"/>
          <p:cNvSpPr/>
          <p:nvPr/>
        </p:nvSpPr>
        <p:spPr>
          <a:xfrm>
            <a:off x="1099695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601" name="Google Shape;601;p18"/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8"/>
          <p:cNvSpPr/>
          <p:nvPr/>
        </p:nvSpPr>
        <p:spPr>
          <a:xfrm>
            <a:off x="2390206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603" name="Google Shape;603;p18"/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8"/>
          <p:cNvSpPr/>
          <p:nvPr/>
        </p:nvSpPr>
        <p:spPr>
          <a:xfrm>
            <a:off x="3815616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機器人 以實心填滿" id="605" name="Google Shape;605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9494" y="597984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8"/>
          <p:cNvSpPr txBox="1"/>
          <p:nvPr/>
        </p:nvSpPr>
        <p:spPr>
          <a:xfrm>
            <a:off x="8533894" y="6168145"/>
            <a:ext cx="316437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Static gesture model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8"/>
          <p:cNvSpPr txBox="1"/>
          <p:nvPr/>
        </p:nvSpPr>
        <p:spPr>
          <a:xfrm>
            <a:off x="7484657" y="1621877"/>
            <a:ext cx="395804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機器人 以實心填滿" id="608" name="Google Shape;608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9494" y="700719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18"/>
          <p:cNvSpPr txBox="1"/>
          <p:nvPr/>
        </p:nvSpPr>
        <p:spPr>
          <a:xfrm>
            <a:off x="8533894" y="7192402"/>
            <a:ext cx="36473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Dynamic gesture model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文字, 黑色, 差異, 鍵盤 的圖片&#10;&#10;自動產生的描述" id="610" name="Google Shape;610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21450" y="2332492"/>
            <a:ext cx="3421250" cy="2971743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大自然, 室外, 水, 瀑布 的圖片&#10;&#10;自動產生的描述" id="618" name="Google Shape;618;p19"/>
          <p:cNvPicPr preferRelativeResize="0"/>
          <p:nvPr/>
        </p:nvPicPr>
        <p:blipFill rotWithShape="1">
          <a:blip r:embed="rId3">
            <a:alphaModFix/>
          </a:blip>
          <a:srcRect b="20849" l="0" r="0" t="416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ECECEC"/>
          </a:solidFill>
          <a:ln>
            <a:noFill/>
          </a:ln>
        </p:spPr>
      </p:pic>
      <p:sp>
        <p:nvSpPr>
          <p:cNvPr id="619" name="Google Shape;619;p19"/>
          <p:cNvSpPr/>
          <p:nvPr/>
        </p:nvSpPr>
        <p:spPr>
          <a:xfrm>
            <a:off x="0" y="0"/>
            <a:ext cx="5471106" cy="4631426"/>
          </a:xfrm>
          <a:custGeom>
            <a:rect b="b" l="l" r="r" t="t"/>
            <a:pathLst>
              <a:path extrusionOk="0" h="4631426" w="547110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rgbClr val="7F7F7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9"/>
          <p:cNvSpPr/>
          <p:nvPr/>
        </p:nvSpPr>
        <p:spPr>
          <a:xfrm>
            <a:off x="3288530" y="1774620"/>
            <a:ext cx="3780042" cy="3780042"/>
          </a:xfrm>
          <a:custGeom>
            <a:rect b="b" l="l" r="r" t="t"/>
            <a:pathLst>
              <a:path extrusionOk="0" h="4109561" w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lt1">
              <a:alpha val="9803"/>
            </a:schemeClr>
          </a:solidFill>
          <a:ln cap="flat" cmpd="sng" w="22225">
            <a:solidFill>
              <a:srgbClr val="F8F8F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9"/>
          <p:cNvSpPr/>
          <p:nvPr/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Bar chart" id="622" name="Google Shape;622;p19"/>
          <p:cNvSpPr/>
          <p:nvPr/>
        </p:nvSpPr>
        <p:spPr>
          <a:xfrm>
            <a:off x="696506" y="2835739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9"/>
          <p:cNvSpPr/>
          <p:nvPr/>
        </p:nvSpPr>
        <p:spPr>
          <a:xfrm>
            <a:off x="696506" y="2868699"/>
            <a:ext cx="456277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624" name="Google Shape;624;p19"/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19"/>
          <p:cNvSpPr/>
          <p:nvPr/>
        </p:nvSpPr>
        <p:spPr>
          <a:xfrm>
            <a:off x="-70217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626" name="Google Shape;626;p19"/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19"/>
          <p:cNvSpPr/>
          <p:nvPr/>
        </p:nvSpPr>
        <p:spPr>
          <a:xfrm>
            <a:off x="1099695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628" name="Google Shape;628;p19"/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9"/>
          <p:cNvSpPr/>
          <p:nvPr/>
        </p:nvSpPr>
        <p:spPr>
          <a:xfrm>
            <a:off x="2390206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630" name="Google Shape;630;p19"/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9"/>
          <p:cNvSpPr/>
          <p:nvPr/>
        </p:nvSpPr>
        <p:spPr>
          <a:xfrm>
            <a:off x="3815616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機器人 以實心填滿" id="632" name="Google Shape;632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9494" y="597984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19"/>
          <p:cNvSpPr txBox="1"/>
          <p:nvPr/>
        </p:nvSpPr>
        <p:spPr>
          <a:xfrm>
            <a:off x="8533894" y="6168145"/>
            <a:ext cx="316437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Static gesture model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9"/>
          <p:cNvSpPr txBox="1"/>
          <p:nvPr/>
        </p:nvSpPr>
        <p:spPr>
          <a:xfrm>
            <a:off x="7469869" y="2692434"/>
            <a:ext cx="437185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Accuracy: 97%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機器人 以實心填滿" id="635" name="Google Shape;635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9494" y="700719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9"/>
          <p:cNvSpPr txBox="1"/>
          <p:nvPr/>
        </p:nvSpPr>
        <p:spPr>
          <a:xfrm>
            <a:off x="8533894" y="7192402"/>
            <a:ext cx="36473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Dynamic gesture model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/>
          <p:nvPr/>
        </p:nvSpPr>
        <p:spPr>
          <a:xfrm>
            <a:off x="1953768" y="0"/>
            <a:ext cx="8284464" cy="6858000"/>
          </a:xfrm>
          <a:custGeom>
            <a:rect b="b" l="l" r="r" t="t"/>
            <a:pathLst>
              <a:path extrusionOk="0" h="6858000" w="8284464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2118360" y="0"/>
            <a:ext cx="7955280" cy="6858000"/>
          </a:xfrm>
          <a:custGeom>
            <a:rect b="b" l="l" r="r" t="t"/>
            <a:pathLst>
              <a:path extrusionOk="0" h="6858000" w="795528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/>
          <p:nvPr>
            <p:ph type="title"/>
          </p:nvPr>
        </p:nvSpPr>
        <p:spPr>
          <a:xfrm>
            <a:off x="2555631" y="1441938"/>
            <a:ext cx="7080738" cy="3974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0C0C0C"/>
                </a:solidFill>
              </a:rPr>
              <a:t>Have you ever thought about …</a:t>
            </a:r>
            <a:endParaRPr/>
          </a:p>
        </p:txBody>
      </p:sp>
      <p:sp>
        <p:nvSpPr>
          <p:cNvPr id="117" name="Google Shape;117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大自然, 室外, 水, 瀑布 的圖片&#10;&#10;自動產生的描述" id="643" name="Google Shape;643;p20"/>
          <p:cNvPicPr preferRelativeResize="0"/>
          <p:nvPr/>
        </p:nvPicPr>
        <p:blipFill rotWithShape="1">
          <a:blip r:embed="rId3">
            <a:alphaModFix/>
          </a:blip>
          <a:srcRect b="20849" l="0" r="0" t="416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ECECEC"/>
          </a:solidFill>
          <a:ln>
            <a:noFill/>
          </a:ln>
        </p:spPr>
      </p:pic>
      <p:sp>
        <p:nvSpPr>
          <p:cNvPr id="644" name="Google Shape;644;p20"/>
          <p:cNvSpPr/>
          <p:nvPr/>
        </p:nvSpPr>
        <p:spPr>
          <a:xfrm>
            <a:off x="0" y="0"/>
            <a:ext cx="5471106" cy="4631426"/>
          </a:xfrm>
          <a:custGeom>
            <a:rect b="b" l="l" r="r" t="t"/>
            <a:pathLst>
              <a:path extrusionOk="0" h="4631426" w="547110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rgbClr val="7F7F7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20"/>
          <p:cNvSpPr/>
          <p:nvPr/>
        </p:nvSpPr>
        <p:spPr>
          <a:xfrm>
            <a:off x="3288530" y="1774620"/>
            <a:ext cx="3780042" cy="3780042"/>
          </a:xfrm>
          <a:custGeom>
            <a:rect b="b" l="l" r="r" t="t"/>
            <a:pathLst>
              <a:path extrusionOk="0" h="4109561" w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lt1">
              <a:alpha val="9803"/>
            </a:schemeClr>
          </a:solidFill>
          <a:ln cap="flat" cmpd="sng" w="22225">
            <a:solidFill>
              <a:srgbClr val="F8F8F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20"/>
          <p:cNvSpPr/>
          <p:nvPr/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Bar chart" id="647" name="Google Shape;647;p20"/>
          <p:cNvSpPr/>
          <p:nvPr/>
        </p:nvSpPr>
        <p:spPr>
          <a:xfrm>
            <a:off x="696506" y="2835739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0"/>
          <p:cNvSpPr/>
          <p:nvPr/>
        </p:nvSpPr>
        <p:spPr>
          <a:xfrm>
            <a:off x="696506" y="2868699"/>
            <a:ext cx="456277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649" name="Google Shape;649;p20"/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0"/>
          <p:cNvSpPr/>
          <p:nvPr/>
        </p:nvSpPr>
        <p:spPr>
          <a:xfrm>
            <a:off x="-70217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651" name="Google Shape;651;p20"/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0"/>
          <p:cNvSpPr/>
          <p:nvPr/>
        </p:nvSpPr>
        <p:spPr>
          <a:xfrm>
            <a:off x="1099695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653" name="Google Shape;653;p20"/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0"/>
          <p:cNvSpPr/>
          <p:nvPr/>
        </p:nvSpPr>
        <p:spPr>
          <a:xfrm>
            <a:off x="2390206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655" name="Google Shape;655;p20"/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0"/>
          <p:cNvSpPr/>
          <p:nvPr/>
        </p:nvSpPr>
        <p:spPr>
          <a:xfrm>
            <a:off x="3815616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機器人 以實心填滿" id="657" name="Google Shape;657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083425" y="6009856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20"/>
          <p:cNvSpPr txBox="1"/>
          <p:nvPr/>
        </p:nvSpPr>
        <p:spPr>
          <a:xfrm>
            <a:off x="12882542" y="6269558"/>
            <a:ext cx="316437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Static gesture model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20"/>
          <p:cNvSpPr txBox="1"/>
          <p:nvPr/>
        </p:nvSpPr>
        <p:spPr>
          <a:xfrm>
            <a:off x="7904404" y="1603496"/>
            <a:ext cx="34763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5000+ Training Data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60" name="Google Shape;660;p20"/>
          <p:cNvGraphicFramePr/>
          <p:nvPr/>
        </p:nvGraphicFramePr>
        <p:xfrm>
          <a:off x="7593766" y="2171700"/>
          <a:ext cx="4422874" cy="3578203"/>
        </p:xfrm>
        <a:graphic>
          <a:graphicData uri="http://schemas.openxmlformats.org/drawingml/2006/chart">
            <c:chart r:id="rId10"/>
          </a:graphicData>
        </a:graphic>
      </p:graphicFrame>
      <p:pic>
        <p:nvPicPr>
          <p:cNvPr descr="機器人 以實心填滿" id="661" name="Google Shape;661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48587" y="595849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0"/>
          <p:cNvSpPr txBox="1"/>
          <p:nvPr/>
        </p:nvSpPr>
        <p:spPr>
          <a:xfrm>
            <a:off x="8544695" y="6205446"/>
            <a:ext cx="36473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Dynamic gesture model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大自然, 室外, 水, 瀑布 的圖片&#10;&#10;自動產生的描述" id="669" name="Google Shape;669;p21"/>
          <p:cNvPicPr preferRelativeResize="0"/>
          <p:nvPr/>
        </p:nvPicPr>
        <p:blipFill rotWithShape="1">
          <a:blip r:embed="rId3">
            <a:alphaModFix/>
          </a:blip>
          <a:srcRect b="20849" l="0" r="0" t="416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ECECEC"/>
          </a:solidFill>
          <a:ln>
            <a:noFill/>
          </a:ln>
        </p:spPr>
      </p:pic>
      <p:sp>
        <p:nvSpPr>
          <p:cNvPr id="670" name="Google Shape;670;p21"/>
          <p:cNvSpPr/>
          <p:nvPr/>
        </p:nvSpPr>
        <p:spPr>
          <a:xfrm>
            <a:off x="0" y="0"/>
            <a:ext cx="5471106" cy="4631426"/>
          </a:xfrm>
          <a:custGeom>
            <a:rect b="b" l="l" r="r" t="t"/>
            <a:pathLst>
              <a:path extrusionOk="0" h="4631426" w="547110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rgbClr val="7F7F7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21"/>
          <p:cNvSpPr/>
          <p:nvPr/>
        </p:nvSpPr>
        <p:spPr>
          <a:xfrm>
            <a:off x="3288530" y="1774620"/>
            <a:ext cx="3780042" cy="3780042"/>
          </a:xfrm>
          <a:custGeom>
            <a:rect b="b" l="l" r="r" t="t"/>
            <a:pathLst>
              <a:path extrusionOk="0" h="4109561" w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lt1">
              <a:alpha val="9803"/>
            </a:schemeClr>
          </a:solidFill>
          <a:ln cap="flat" cmpd="sng" w="22225">
            <a:solidFill>
              <a:srgbClr val="F8F8F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21"/>
          <p:cNvSpPr/>
          <p:nvPr/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Bar chart" id="673" name="Google Shape;673;p21"/>
          <p:cNvSpPr/>
          <p:nvPr/>
        </p:nvSpPr>
        <p:spPr>
          <a:xfrm>
            <a:off x="696506" y="2835739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1"/>
          <p:cNvSpPr/>
          <p:nvPr/>
        </p:nvSpPr>
        <p:spPr>
          <a:xfrm>
            <a:off x="696506" y="2868699"/>
            <a:ext cx="456277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675" name="Google Shape;675;p21"/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1"/>
          <p:cNvSpPr/>
          <p:nvPr/>
        </p:nvSpPr>
        <p:spPr>
          <a:xfrm>
            <a:off x="-70217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677" name="Google Shape;677;p21"/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1"/>
          <p:cNvSpPr/>
          <p:nvPr/>
        </p:nvSpPr>
        <p:spPr>
          <a:xfrm>
            <a:off x="1099695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679" name="Google Shape;679;p21"/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1"/>
          <p:cNvSpPr/>
          <p:nvPr/>
        </p:nvSpPr>
        <p:spPr>
          <a:xfrm>
            <a:off x="2390206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681" name="Google Shape;681;p21"/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1"/>
          <p:cNvSpPr/>
          <p:nvPr/>
        </p:nvSpPr>
        <p:spPr>
          <a:xfrm>
            <a:off x="3815616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機器人 以實心填滿" id="683" name="Google Shape;683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083425" y="6009856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21"/>
          <p:cNvSpPr txBox="1"/>
          <p:nvPr/>
        </p:nvSpPr>
        <p:spPr>
          <a:xfrm>
            <a:off x="12882542" y="6269558"/>
            <a:ext cx="316437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Static gesture model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機器人 以實心填滿" id="685" name="Google Shape;685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48587" y="595849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21"/>
          <p:cNvSpPr txBox="1"/>
          <p:nvPr/>
        </p:nvSpPr>
        <p:spPr>
          <a:xfrm>
            <a:off x="8544695" y="6205446"/>
            <a:ext cx="36473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Dynamic gesture model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21"/>
          <p:cNvSpPr txBox="1"/>
          <p:nvPr/>
        </p:nvSpPr>
        <p:spPr>
          <a:xfrm>
            <a:off x="7484657" y="1621877"/>
            <a:ext cx="395804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8" name="Google Shape;688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64014" y="2369033"/>
            <a:ext cx="3332543" cy="29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大自然, 室外, 水, 瀑布 的圖片&#10;&#10;自動產生的描述" id="695" name="Google Shape;695;p22"/>
          <p:cNvPicPr preferRelativeResize="0"/>
          <p:nvPr/>
        </p:nvPicPr>
        <p:blipFill rotWithShape="1">
          <a:blip r:embed="rId3">
            <a:alphaModFix/>
          </a:blip>
          <a:srcRect b="20849" l="0" r="0" t="416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ECECEC"/>
          </a:solidFill>
          <a:ln>
            <a:noFill/>
          </a:ln>
        </p:spPr>
      </p:pic>
      <p:sp>
        <p:nvSpPr>
          <p:cNvPr id="696" name="Google Shape;696;p22"/>
          <p:cNvSpPr/>
          <p:nvPr/>
        </p:nvSpPr>
        <p:spPr>
          <a:xfrm>
            <a:off x="0" y="0"/>
            <a:ext cx="5471106" cy="4631426"/>
          </a:xfrm>
          <a:custGeom>
            <a:rect b="b" l="l" r="r" t="t"/>
            <a:pathLst>
              <a:path extrusionOk="0" h="4631426" w="547110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rgbClr val="7F7F7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22"/>
          <p:cNvSpPr/>
          <p:nvPr/>
        </p:nvSpPr>
        <p:spPr>
          <a:xfrm>
            <a:off x="3288530" y="1774620"/>
            <a:ext cx="3780042" cy="3780042"/>
          </a:xfrm>
          <a:custGeom>
            <a:rect b="b" l="l" r="r" t="t"/>
            <a:pathLst>
              <a:path extrusionOk="0" h="4109561" w="4109561">
                <a:moveTo>
                  <a:pt x="2054781" y="0"/>
                </a:moveTo>
                <a:cubicBezTo>
                  <a:pt x="3189605" y="0"/>
                  <a:pt x="4109561" y="919957"/>
                  <a:pt x="4109561" y="2054781"/>
                </a:cubicBezTo>
                <a:cubicBezTo>
                  <a:pt x="4109561" y="3189605"/>
                  <a:pt x="3189605" y="4109561"/>
                  <a:pt x="2054781" y="4109561"/>
                </a:cubicBezTo>
                <a:cubicBezTo>
                  <a:pt x="919957" y="4109561"/>
                  <a:pt x="0" y="3189605"/>
                  <a:pt x="0" y="2054781"/>
                </a:cubicBezTo>
                <a:cubicBezTo>
                  <a:pt x="0" y="919957"/>
                  <a:pt x="919957" y="0"/>
                  <a:pt x="2054781" y="0"/>
                </a:cubicBezTo>
                <a:close/>
              </a:path>
            </a:pathLst>
          </a:custGeom>
          <a:solidFill>
            <a:schemeClr val="lt1">
              <a:alpha val="9803"/>
            </a:schemeClr>
          </a:solidFill>
          <a:ln cap="flat" cmpd="sng" w="22225">
            <a:solidFill>
              <a:srgbClr val="F8F8F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22"/>
          <p:cNvSpPr/>
          <p:nvPr/>
        </p:nvSpPr>
        <p:spPr>
          <a:xfrm>
            <a:off x="7013450" y="1713004"/>
            <a:ext cx="365760" cy="365760"/>
          </a:xfrm>
          <a:prstGeom prst="ellipse">
            <a:avLst/>
          </a:prstGeom>
          <a:solidFill>
            <a:schemeClr val="accent6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Bar chart" id="699" name="Google Shape;699;p22"/>
          <p:cNvSpPr/>
          <p:nvPr/>
        </p:nvSpPr>
        <p:spPr>
          <a:xfrm>
            <a:off x="696506" y="2835739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2"/>
          <p:cNvSpPr/>
          <p:nvPr/>
        </p:nvSpPr>
        <p:spPr>
          <a:xfrm>
            <a:off x="696506" y="2868699"/>
            <a:ext cx="456277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701" name="Google Shape;701;p22"/>
          <p:cNvSpPr/>
          <p:nvPr/>
        </p:nvSpPr>
        <p:spPr>
          <a:xfrm>
            <a:off x="4178164" y="5474471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2"/>
          <p:cNvSpPr/>
          <p:nvPr/>
        </p:nvSpPr>
        <p:spPr>
          <a:xfrm>
            <a:off x="-70217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703" name="Google Shape;703;p22"/>
          <p:cNvSpPr/>
          <p:nvPr/>
        </p:nvSpPr>
        <p:spPr>
          <a:xfrm>
            <a:off x="292331" y="5474471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2"/>
          <p:cNvSpPr/>
          <p:nvPr/>
        </p:nvSpPr>
        <p:spPr>
          <a:xfrm>
            <a:off x="1099695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705" name="Google Shape;705;p22"/>
          <p:cNvSpPr/>
          <p:nvPr/>
        </p:nvSpPr>
        <p:spPr>
          <a:xfrm>
            <a:off x="1462243" y="5474470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2"/>
          <p:cNvSpPr/>
          <p:nvPr/>
        </p:nvSpPr>
        <p:spPr>
          <a:xfrm>
            <a:off x="2390206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707" name="Google Shape;707;p22"/>
          <p:cNvSpPr/>
          <p:nvPr/>
        </p:nvSpPr>
        <p:spPr>
          <a:xfrm>
            <a:off x="2752754" y="5474469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2"/>
          <p:cNvSpPr/>
          <p:nvPr/>
        </p:nvSpPr>
        <p:spPr>
          <a:xfrm>
            <a:off x="3815616" y="62702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機器人 以實心填滿" id="709" name="Google Shape;709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083425" y="6009856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22"/>
          <p:cNvSpPr txBox="1"/>
          <p:nvPr/>
        </p:nvSpPr>
        <p:spPr>
          <a:xfrm>
            <a:off x="12882542" y="6269558"/>
            <a:ext cx="316437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Static gesture model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機器人 以實心填滿" id="711" name="Google Shape;711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48587" y="595849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2"/>
          <p:cNvSpPr txBox="1"/>
          <p:nvPr/>
        </p:nvSpPr>
        <p:spPr>
          <a:xfrm>
            <a:off x="8544695" y="6205446"/>
            <a:ext cx="36473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Dynamic gesture model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22"/>
          <p:cNvSpPr txBox="1"/>
          <p:nvPr/>
        </p:nvSpPr>
        <p:spPr>
          <a:xfrm>
            <a:off x="7469869" y="2692434"/>
            <a:ext cx="437185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Accuracy: 98%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電子用品, 相機 的圖片&#10;&#10;自動產生的描述" id="720" name="Google Shape;7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486" y="0"/>
            <a:ext cx="457771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1" name="Google Shape;721;p23"/>
          <p:cNvCxnSpPr/>
          <p:nvPr/>
        </p:nvCxnSpPr>
        <p:spPr>
          <a:xfrm rot="10800000">
            <a:off x="6527800" y="1749756"/>
            <a:ext cx="4718304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23"/>
          <p:cNvCxnSpPr/>
          <p:nvPr/>
        </p:nvCxnSpPr>
        <p:spPr>
          <a:xfrm rot="10800000">
            <a:off x="6527800" y="5707672"/>
            <a:ext cx="4713997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723" name="Google Shape;723;p23"/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3"/>
          <p:cNvSpPr/>
          <p:nvPr/>
        </p:nvSpPr>
        <p:spPr>
          <a:xfrm>
            <a:off x="4478872" y="6337325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725" name="Google Shape;725;p23"/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23"/>
          <p:cNvSpPr/>
          <p:nvPr/>
        </p:nvSpPr>
        <p:spPr>
          <a:xfrm>
            <a:off x="3313623" y="6337324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727" name="Google Shape;727;p23"/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3"/>
          <p:cNvSpPr/>
          <p:nvPr/>
        </p:nvSpPr>
        <p:spPr>
          <a:xfrm>
            <a:off x="6987713" y="1014549"/>
            <a:ext cx="44552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729" name="Google Shape;729;p23"/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3"/>
          <p:cNvSpPr/>
          <p:nvPr/>
        </p:nvSpPr>
        <p:spPr>
          <a:xfrm>
            <a:off x="873474" y="6337325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731" name="Google Shape;731;p23"/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3"/>
          <p:cNvSpPr/>
          <p:nvPr/>
        </p:nvSpPr>
        <p:spPr>
          <a:xfrm>
            <a:off x="1966981" y="633732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23"/>
          <p:cNvSpPr/>
          <p:nvPr/>
        </p:nvSpPr>
        <p:spPr>
          <a:xfrm>
            <a:off x="6650255" y="3454736"/>
            <a:ext cx="4455259" cy="54795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they </a:t>
            </a:r>
            <a:r>
              <a:rPr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see</a:t>
            </a: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you?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電子用品, 相機 的圖片&#10;&#10;自動產生的描述" id="740" name="Google Shape;74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486" y="0"/>
            <a:ext cx="457771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1" name="Google Shape;741;p24"/>
          <p:cNvCxnSpPr/>
          <p:nvPr/>
        </p:nvCxnSpPr>
        <p:spPr>
          <a:xfrm rot="10800000">
            <a:off x="6527800" y="1749756"/>
            <a:ext cx="4718304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2" name="Google Shape;742;p24"/>
          <p:cNvCxnSpPr/>
          <p:nvPr/>
        </p:nvCxnSpPr>
        <p:spPr>
          <a:xfrm rot="10800000">
            <a:off x="6527800" y="5707672"/>
            <a:ext cx="4713997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743" name="Google Shape;743;p24"/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4"/>
          <p:cNvSpPr/>
          <p:nvPr/>
        </p:nvSpPr>
        <p:spPr>
          <a:xfrm>
            <a:off x="4478872" y="6337325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745" name="Google Shape;745;p24"/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24"/>
          <p:cNvSpPr/>
          <p:nvPr/>
        </p:nvSpPr>
        <p:spPr>
          <a:xfrm>
            <a:off x="3313623" y="6337324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747" name="Google Shape;747;p24"/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24"/>
          <p:cNvSpPr/>
          <p:nvPr/>
        </p:nvSpPr>
        <p:spPr>
          <a:xfrm>
            <a:off x="6987713" y="1014549"/>
            <a:ext cx="44552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749" name="Google Shape;749;p24"/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4"/>
          <p:cNvSpPr/>
          <p:nvPr/>
        </p:nvSpPr>
        <p:spPr>
          <a:xfrm>
            <a:off x="873474" y="6337325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751" name="Google Shape;751;p24"/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24"/>
          <p:cNvSpPr/>
          <p:nvPr/>
        </p:nvSpPr>
        <p:spPr>
          <a:xfrm>
            <a:off x="1966981" y="633732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24"/>
          <p:cNvSpPr/>
          <p:nvPr/>
        </p:nvSpPr>
        <p:spPr>
          <a:xfrm>
            <a:off x="6650255" y="3454736"/>
            <a:ext cx="4455259" cy="54795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24"/>
          <p:cNvSpPr/>
          <p:nvPr/>
        </p:nvSpPr>
        <p:spPr>
          <a:xfrm>
            <a:off x="7821818" y="2707640"/>
            <a:ext cx="2112129" cy="1442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使用者" id="755" name="Google Shape;755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93578" y="3001283"/>
            <a:ext cx="1368607" cy="136860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24"/>
          <p:cNvSpPr/>
          <p:nvPr/>
        </p:nvSpPr>
        <p:spPr>
          <a:xfrm>
            <a:off x="6650254" y="4538076"/>
            <a:ext cx="4455259" cy="106722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 all the images frame by frame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電子用品, 相機 的圖片&#10;&#10;自動產生的描述" id="763" name="Google Shape;7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486" y="0"/>
            <a:ext cx="457771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4" name="Google Shape;764;p25"/>
          <p:cNvCxnSpPr/>
          <p:nvPr/>
        </p:nvCxnSpPr>
        <p:spPr>
          <a:xfrm rot="10800000">
            <a:off x="6527800" y="1749756"/>
            <a:ext cx="4718304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5" name="Google Shape;765;p25"/>
          <p:cNvCxnSpPr/>
          <p:nvPr/>
        </p:nvCxnSpPr>
        <p:spPr>
          <a:xfrm rot="10800000">
            <a:off x="6527800" y="5707672"/>
            <a:ext cx="4713997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766" name="Google Shape;766;p25"/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25"/>
          <p:cNvSpPr/>
          <p:nvPr/>
        </p:nvSpPr>
        <p:spPr>
          <a:xfrm>
            <a:off x="4478872" y="6337325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768" name="Google Shape;768;p25"/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25"/>
          <p:cNvSpPr/>
          <p:nvPr/>
        </p:nvSpPr>
        <p:spPr>
          <a:xfrm>
            <a:off x="3313623" y="6337324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770" name="Google Shape;770;p25"/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25"/>
          <p:cNvSpPr/>
          <p:nvPr/>
        </p:nvSpPr>
        <p:spPr>
          <a:xfrm>
            <a:off x="6987713" y="1014549"/>
            <a:ext cx="44552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772" name="Google Shape;772;p25"/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25"/>
          <p:cNvSpPr/>
          <p:nvPr/>
        </p:nvSpPr>
        <p:spPr>
          <a:xfrm>
            <a:off x="873474" y="6337325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774" name="Google Shape;774;p25"/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5"/>
          <p:cNvSpPr/>
          <p:nvPr/>
        </p:nvSpPr>
        <p:spPr>
          <a:xfrm>
            <a:off x="1966981" y="633732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25"/>
          <p:cNvSpPr/>
          <p:nvPr/>
        </p:nvSpPr>
        <p:spPr>
          <a:xfrm>
            <a:off x="6650255" y="3454736"/>
            <a:ext cx="4455259" cy="54795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25"/>
          <p:cNvSpPr/>
          <p:nvPr/>
        </p:nvSpPr>
        <p:spPr>
          <a:xfrm>
            <a:off x="6650254" y="4538076"/>
            <a:ext cx="4455259" cy="57016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 your hand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25"/>
          <p:cNvSpPr/>
          <p:nvPr/>
        </p:nvSpPr>
        <p:spPr>
          <a:xfrm>
            <a:off x="7872036" y="2707640"/>
            <a:ext cx="2112129" cy="14427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9" name="Google Shape;779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35603" y="2919352"/>
            <a:ext cx="1060828" cy="106082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0" name="Google Shape;78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電子用品, 相機 的圖片&#10;&#10;自動產生的描述" id="786" name="Google Shape;78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486" y="0"/>
            <a:ext cx="457771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p26"/>
          <p:cNvCxnSpPr/>
          <p:nvPr/>
        </p:nvCxnSpPr>
        <p:spPr>
          <a:xfrm rot="10800000">
            <a:off x="6527800" y="1749756"/>
            <a:ext cx="4718304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88" name="Google Shape;788;p26"/>
          <p:cNvCxnSpPr/>
          <p:nvPr/>
        </p:nvCxnSpPr>
        <p:spPr>
          <a:xfrm rot="10800000">
            <a:off x="6527800" y="5707672"/>
            <a:ext cx="4713997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789" name="Google Shape;789;p26"/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26"/>
          <p:cNvSpPr/>
          <p:nvPr/>
        </p:nvSpPr>
        <p:spPr>
          <a:xfrm>
            <a:off x="4478872" y="6337325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791" name="Google Shape;791;p26"/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26"/>
          <p:cNvSpPr/>
          <p:nvPr/>
        </p:nvSpPr>
        <p:spPr>
          <a:xfrm>
            <a:off x="3313623" y="6337324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793" name="Google Shape;793;p26"/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6"/>
          <p:cNvSpPr/>
          <p:nvPr/>
        </p:nvSpPr>
        <p:spPr>
          <a:xfrm>
            <a:off x="6987713" y="1014549"/>
            <a:ext cx="44552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795" name="Google Shape;795;p26"/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26"/>
          <p:cNvSpPr/>
          <p:nvPr/>
        </p:nvSpPr>
        <p:spPr>
          <a:xfrm>
            <a:off x="873474" y="6337325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797" name="Google Shape;797;p26"/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26"/>
          <p:cNvSpPr/>
          <p:nvPr/>
        </p:nvSpPr>
        <p:spPr>
          <a:xfrm>
            <a:off x="1966981" y="633732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26"/>
          <p:cNvSpPr/>
          <p:nvPr/>
        </p:nvSpPr>
        <p:spPr>
          <a:xfrm>
            <a:off x="6650255" y="3454736"/>
            <a:ext cx="4455259" cy="54795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6"/>
          <p:cNvSpPr/>
          <p:nvPr/>
        </p:nvSpPr>
        <p:spPr>
          <a:xfrm>
            <a:off x="7872036" y="2707640"/>
            <a:ext cx="2112129" cy="14427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1" name="Google Shape;801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35603" y="2919352"/>
            <a:ext cx="1060828" cy="106082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2" name="Google Shape;802;p26"/>
          <p:cNvSpPr/>
          <p:nvPr/>
        </p:nvSpPr>
        <p:spPr>
          <a:xfrm>
            <a:off x="6650254" y="4538076"/>
            <a:ext cx="4455259" cy="57016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Analyze and digitize it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3" name="Google Shape;803;p26"/>
          <p:cNvCxnSpPr/>
          <p:nvPr/>
        </p:nvCxnSpPr>
        <p:spPr>
          <a:xfrm flipH="1">
            <a:off x="8542776" y="3429000"/>
            <a:ext cx="1" cy="10965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04" name="Google Shape;804;p26"/>
          <p:cNvCxnSpPr/>
          <p:nvPr/>
        </p:nvCxnSpPr>
        <p:spPr>
          <a:xfrm>
            <a:off x="8542776" y="3538659"/>
            <a:ext cx="0" cy="100698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05" name="Google Shape;805;p26"/>
          <p:cNvCxnSpPr/>
          <p:nvPr/>
        </p:nvCxnSpPr>
        <p:spPr>
          <a:xfrm>
            <a:off x="8615399" y="3740054"/>
            <a:ext cx="245692" cy="173858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06" name="Google Shape;806;p26"/>
          <p:cNvCxnSpPr/>
          <p:nvPr/>
        </p:nvCxnSpPr>
        <p:spPr>
          <a:xfrm>
            <a:off x="8701621" y="3071899"/>
            <a:ext cx="0" cy="12405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07" name="Google Shape;807;p26"/>
          <p:cNvCxnSpPr/>
          <p:nvPr/>
        </p:nvCxnSpPr>
        <p:spPr>
          <a:xfrm>
            <a:off x="8701621" y="3195955"/>
            <a:ext cx="0" cy="12405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08" name="Google Shape;808;p26"/>
          <p:cNvCxnSpPr/>
          <p:nvPr/>
        </p:nvCxnSpPr>
        <p:spPr>
          <a:xfrm>
            <a:off x="8857756" y="3009871"/>
            <a:ext cx="0" cy="12405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09" name="Google Shape;809;p26"/>
          <p:cNvCxnSpPr/>
          <p:nvPr/>
        </p:nvCxnSpPr>
        <p:spPr>
          <a:xfrm>
            <a:off x="8857756" y="3133927"/>
            <a:ext cx="0" cy="13938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10" name="Google Shape;810;p26"/>
          <p:cNvCxnSpPr/>
          <p:nvPr/>
        </p:nvCxnSpPr>
        <p:spPr>
          <a:xfrm>
            <a:off x="8857756" y="3273307"/>
            <a:ext cx="0" cy="17075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11" name="Google Shape;811;p26"/>
          <p:cNvCxnSpPr/>
          <p:nvPr/>
        </p:nvCxnSpPr>
        <p:spPr>
          <a:xfrm>
            <a:off x="9015525" y="3071899"/>
            <a:ext cx="0" cy="12405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12" name="Google Shape;812;p26"/>
          <p:cNvCxnSpPr/>
          <p:nvPr/>
        </p:nvCxnSpPr>
        <p:spPr>
          <a:xfrm>
            <a:off x="9015525" y="3320011"/>
            <a:ext cx="0" cy="12405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13" name="Google Shape;813;p26"/>
          <p:cNvCxnSpPr/>
          <p:nvPr/>
        </p:nvCxnSpPr>
        <p:spPr>
          <a:xfrm>
            <a:off x="9177709" y="3139522"/>
            <a:ext cx="0" cy="12405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14" name="Google Shape;814;p26"/>
          <p:cNvCxnSpPr/>
          <p:nvPr/>
        </p:nvCxnSpPr>
        <p:spPr>
          <a:xfrm>
            <a:off x="9177709" y="3387634"/>
            <a:ext cx="0" cy="12405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15" name="Google Shape;815;p26"/>
          <p:cNvCxnSpPr/>
          <p:nvPr/>
        </p:nvCxnSpPr>
        <p:spPr>
          <a:xfrm rot="10800000">
            <a:off x="8700544" y="3444066"/>
            <a:ext cx="157212" cy="5594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16" name="Google Shape;816;p26"/>
          <p:cNvCxnSpPr/>
          <p:nvPr/>
        </p:nvCxnSpPr>
        <p:spPr>
          <a:xfrm>
            <a:off x="8698043" y="3449661"/>
            <a:ext cx="163050" cy="464251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17" name="Google Shape;817;p26"/>
          <p:cNvCxnSpPr/>
          <p:nvPr/>
        </p:nvCxnSpPr>
        <p:spPr>
          <a:xfrm flipH="1">
            <a:off x="8861092" y="3511689"/>
            <a:ext cx="316617" cy="402223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18" name="Google Shape;818;p26"/>
          <p:cNvCxnSpPr>
            <a:endCxn id="801" idx="2"/>
          </p:cNvCxnSpPr>
          <p:nvPr/>
        </p:nvCxnSpPr>
        <p:spPr>
          <a:xfrm rot="10800000">
            <a:off x="8866017" y="3980180"/>
            <a:ext cx="718800" cy="350100"/>
          </a:xfrm>
          <a:prstGeom prst="straightConnector1">
            <a:avLst/>
          </a:prstGeom>
          <a:noFill/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19" name="Google Shape;819;p26"/>
          <p:cNvCxnSpPr/>
          <p:nvPr/>
        </p:nvCxnSpPr>
        <p:spPr>
          <a:xfrm flipH="1">
            <a:off x="9223775" y="2807145"/>
            <a:ext cx="810813" cy="305974"/>
          </a:xfrm>
          <a:prstGeom prst="straightConnector1">
            <a:avLst/>
          </a:prstGeom>
          <a:noFill/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20" name="Google Shape;820;p26"/>
          <p:cNvCxnSpPr/>
          <p:nvPr/>
        </p:nvCxnSpPr>
        <p:spPr>
          <a:xfrm>
            <a:off x="7804732" y="2912684"/>
            <a:ext cx="701093" cy="487625"/>
          </a:xfrm>
          <a:prstGeom prst="straightConnector1">
            <a:avLst/>
          </a:prstGeom>
          <a:noFill/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21" name="Google Shape;821;p26"/>
          <p:cNvSpPr/>
          <p:nvPr/>
        </p:nvSpPr>
        <p:spPr>
          <a:xfrm>
            <a:off x="9629181" y="4217462"/>
            <a:ext cx="545883" cy="294939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(0, 0)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26"/>
          <p:cNvSpPr/>
          <p:nvPr/>
        </p:nvSpPr>
        <p:spPr>
          <a:xfrm>
            <a:off x="10094880" y="2641112"/>
            <a:ext cx="810813" cy="294939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(50, 75)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6"/>
          <p:cNvSpPr/>
          <p:nvPr/>
        </p:nvSpPr>
        <p:spPr>
          <a:xfrm>
            <a:off x="7000931" y="2617745"/>
            <a:ext cx="810813" cy="294939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(-50, 50)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電子用品, 相機 的圖片&#10;&#10;自動產生的描述" id="830" name="Google Shape;83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486" y="0"/>
            <a:ext cx="457771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Google Shape;831;p27"/>
          <p:cNvCxnSpPr/>
          <p:nvPr/>
        </p:nvCxnSpPr>
        <p:spPr>
          <a:xfrm rot="10800000">
            <a:off x="6527800" y="1749756"/>
            <a:ext cx="4718304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32" name="Google Shape;832;p27"/>
          <p:cNvCxnSpPr/>
          <p:nvPr/>
        </p:nvCxnSpPr>
        <p:spPr>
          <a:xfrm rot="10800000">
            <a:off x="6527800" y="5707672"/>
            <a:ext cx="4713997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833" name="Google Shape;833;p27"/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27"/>
          <p:cNvSpPr/>
          <p:nvPr/>
        </p:nvSpPr>
        <p:spPr>
          <a:xfrm>
            <a:off x="4478872" y="6337325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835" name="Google Shape;835;p27"/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27"/>
          <p:cNvSpPr/>
          <p:nvPr/>
        </p:nvSpPr>
        <p:spPr>
          <a:xfrm>
            <a:off x="3313623" y="6337324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837" name="Google Shape;837;p27"/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27"/>
          <p:cNvSpPr/>
          <p:nvPr/>
        </p:nvSpPr>
        <p:spPr>
          <a:xfrm>
            <a:off x="6987713" y="1014549"/>
            <a:ext cx="44552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839" name="Google Shape;839;p27"/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27"/>
          <p:cNvSpPr/>
          <p:nvPr/>
        </p:nvSpPr>
        <p:spPr>
          <a:xfrm>
            <a:off x="873474" y="6337325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841" name="Google Shape;841;p27"/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27"/>
          <p:cNvSpPr/>
          <p:nvPr/>
        </p:nvSpPr>
        <p:spPr>
          <a:xfrm>
            <a:off x="1966981" y="633732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27"/>
          <p:cNvSpPr/>
          <p:nvPr/>
        </p:nvSpPr>
        <p:spPr>
          <a:xfrm>
            <a:off x="6650255" y="3454736"/>
            <a:ext cx="4455259" cy="54795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7"/>
          <p:cNvSpPr/>
          <p:nvPr/>
        </p:nvSpPr>
        <p:spPr>
          <a:xfrm>
            <a:off x="7872036" y="2707640"/>
            <a:ext cx="2112129" cy="14427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5" name="Google Shape;845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35603" y="2919352"/>
            <a:ext cx="1060828" cy="106082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46" name="Google Shape;846;p27"/>
          <p:cNvCxnSpPr/>
          <p:nvPr/>
        </p:nvCxnSpPr>
        <p:spPr>
          <a:xfrm flipH="1">
            <a:off x="8542776" y="3429000"/>
            <a:ext cx="1" cy="10965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47" name="Google Shape;847;p27"/>
          <p:cNvCxnSpPr/>
          <p:nvPr/>
        </p:nvCxnSpPr>
        <p:spPr>
          <a:xfrm>
            <a:off x="8542776" y="3538659"/>
            <a:ext cx="0" cy="100698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48" name="Google Shape;848;p27"/>
          <p:cNvCxnSpPr/>
          <p:nvPr/>
        </p:nvCxnSpPr>
        <p:spPr>
          <a:xfrm>
            <a:off x="8615399" y="3740054"/>
            <a:ext cx="245692" cy="173858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49" name="Google Shape;849;p27"/>
          <p:cNvCxnSpPr/>
          <p:nvPr/>
        </p:nvCxnSpPr>
        <p:spPr>
          <a:xfrm>
            <a:off x="8701621" y="3071899"/>
            <a:ext cx="0" cy="12405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50" name="Google Shape;850;p27"/>
          <p:cNvCxnSpPr/>
          <p:nvPr/>
        </p:nvCxnSpPr>
        <p:spPr>
          <a:xfrm>
            <a:off x="8701621" y="3195955"/>
            <a:ext cx="0" cy="12405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51" name="Google Shape;851;p27"/>
          <p:cNvCxnSpPr/>
          <p:nvPr/>
        </p:nvCxnSpPr>
        <p:spPr>
          <a:xfrm>
            <a:off x="8857756" y="3009871"/>
            <a:ext cx="0" cy="12405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52" name="Google Shape;852;p27"/>
          <p:cNvCxnSpPr/>
          <p:nvPr/>
        </p:nvCxnSpPr>
        <p:spPr>
          <a:xfrm>
            <a:off x="8857756" y="3133927"/>
            <a:ext cx="0" cy="13938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53" name="Google Shape;853;p27"/>
          <p:cNvCxnSpPr/>
          <p:nvPr/>
        </p:nvCxnSpPr>
        <p:spPr>
          <a:xfrm>
            <a:off x="8857756" y="3273307"/>
            <a:ext cx="0" cy="17075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54" name="Google Shape;854;p27"/>
          <p:cNvCxnSpPr/>
          <p:nvPr/>
        </p:nvCxnSpPr>
        <p:spPr>
          <a:xfrm>
            <a:off x="9015525" y="3071899"/>
            <a:ext cx="0" cy="12405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55" name="Google Shape;855;p27"/>
          <p:cNvCxnSpPr/>
          <p:nvPr/>
        </p:nvCxnSpPr>
        <p:spPr>
          <a:xfrm>
            <a:off x="9015525" y="3320011"/>
            <a:ext cx="0" cy="12405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56" name="Google Shape;856;p27"/>
          <p:cNvCxnSpPr/>
          <p:nvPr/>
        </p:nvCxnSpPr>
        <p:spPr>
          <a:xfrm>
            <a:off x="9177709" y="3139522"/>
            <a:ext cx="0" cy="12405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57" name="Google Shape;857;p27"/>
          <p:cNvCxnSpPr/>
          <p:nvPr/>
        </p:nvCxnSpPr>
        <p:spPr>
          <a:xfrm>
            <a:off x="9177709" y="3387634"/>
            <a:ext cx="0" cy="12405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58" name="Google Shape;858;p27"/>
          <p:cNvCxnSpPr/>
          <p:nvPr/>
        </p:nvCxnSpPr>
        <p:spPr>
          <a:xfrm rot="10800000">
            <a:off x="8700544" y="3444066"/>
            <a:ext cx="157212" cy="5594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59" name="Google Shape;859;p27"/>
          <p:cNvCxnSpPr/>
          <p:nvPr/>
        </p:nvCxnSpPr>
        <p:spPr>
          <a:xfrm>
            <a:off x="8698043" y="3449661"/>
            <a:ext cx="163050" cy="464251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860" name="Google Shape;860;p27"/>
          <p:cNvCxnSpPr/>
          <p:nvPr/>
        </p:nvCxnSpPr>
        <p:spPr>
          <a:xfrm flipH="1">
            <a:off x="8861092" y="3511689"/>
            <a:ext cx="316617" cy="402223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861" name="Google Shape;861;p27"/>
          <p:cNvSpPr/>
          <p:nvPr/>
        </p:nvSpPr>
        <p:spPr>
          <a:xfrm>
            <a:off x="6964161" y="5040945"/>
            <a:ext cx="545883" cy="294939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(0, 0)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7"/>
          <p:cNvSpPr/>
          <p:nvPr/>
        </p:nvSpPr>
        <p:spPr>
          <a:xfrm>
            <a:off x="8518499" y="5056668"/>
            <a:ext cx="810813" cy="294939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(50, 75)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7"/>
          <p:cNvSpPr/>
          <p:nvPr/>
        </p:nvSpPr>
        <p:spPr>
          <a:xfrm>
            <a:off x="7681390" y="5060894"/>
            <a:ext cx="810813" cy="294939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(-50, 50)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7"/>
          <p:cNvSpPr/>
          <p:nvPr/>
        </p:nvSpPr>
        <p:spPr>
          <a:xfrm>
            <a:off x="6822743" y="4709683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ID:0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27"/>
          <p:cNvSpPr/>
          <p:nvPr/>
        </p:nvSpPr>
        <p:spPr>
          <a:xfrm>
            <a:off x="6822743" y="5044963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27"/>
          <p:cNvSpPr/>
          <p:nvPr/>
        </p:nvSpPr>
        <p:spPr>
          <a:xfrm>
            <a:off x="7659852" y="4715122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ID:1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27"/>
          <p:cNvSpPr/>
          <p:nvPr/>
        </p:nvSpPr>
        <p:spPr>
          <a:xfrm>
            <a:off x="7659852" y="5050402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7"/>
          <p:cNvSpPr/>
          <p:nvPr/>
        </p:nvSpPr>
        <p:spPr>
          <a:xfrm>
            <a:off x="8505351" y="4712403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ID:2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27"/>
          <p:cNvSpPr/>
          <p:nvPr/>
        </p:nvSpPr>
        <p:spPr>
          <a:xfrm>
            <a:off x="8505351" y="5054272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7"/>
          <p:cNvSpPr/>
          <p:nvPr/>
        </p:nvSpPr>
        <p:spPr>
          <a:xfrm>
            <a:off x="9350850" y="4718992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27"/>
          <p:cNvSpPr/>
          <p:nvPr/>
        </p:nvSpPr>
        <p:spPr>
          <a:xfrm>
            <a:off x="9350850" y="5054272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27"/>
          <p:cNvSpPr/>
          <p:nvPr/>
        </p:nvSpPr>
        <p:spPr>
          <a:xfrm>
            <a:off x="10187959" y="4718992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ID:20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27"/>
          <p:cNvSpPr/>
          <p:nvPr/>
        </p:nvSpPr>
        <p:spPr>
          <a:xfrm>
            <a:off x="10187959" y="5054272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27"/>
          <p:cNvSpPr/>
          <p:nvPr/>
        </p:nvSpPr>
        <p:spPr>
          <a:xfrm>
            <a:off x="9363998" y="5054272"/>
            <a:ext cx="810813" cy="294939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27"/>
          <p:cNvSpPr/>
          <p:nvPr/>
        </p:nvSpPr>
        <p:spPr>
          <a:xfrm>
            <a:off x="10196349" y="5060894"/>
            <a:ext cx="810813" cy="294939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(XX,YY)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電子用品, 相機 的圖片&#10;&#10;自動產生的描述" id="882" name="Google Shape;88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486" y="0"/>
            <a:ext cx="457771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3" name="Google Shape;883;p28"/>
          <p:cNvCxnSpPr/>
          <p:nvPr/>
        </p:nvCxnSpPr>
        <p:spPr>
          <a:xfrm rot="10800000">
            <a:off x="6527800" y="1749756"/>
            <a:ext cx="4718304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4" name="Google Shape;884;p28"/>
          <p:cNvCxnSpPr/>
          <p:nvPr/>
        </p:nvCxnSpPr>
        <p:spPr>
          <a:xfrm rot="10800000">
            <a:off x="6527800" y="5707672"/>
            <a:ext cx="4713997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885" name="Google Shape;885;p28"/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28"/>
          <p:cNvSpPr/>
          <p:nvPr/>
        </p:nvSpPr>
        <p:spPr>
          <a:xfrm>
            <a:off x="4478872" y="6337325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887" name="Google Shape;887;p28"/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28"/>
          <p:cNvSpPr/>
          <p:nvPr/>
        </p:nvSpPr>
        <p:spPr>
          <a:xfrm>
            <a:off x="3313623" y="6337324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889" name="Google Shape;889;p28"/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28"/>
          <p:cNvSpPr/>
          <p:nvPr/>
        </p:nvSpPr>
        <p:spPr>
          <a:xfrm>
            <a:off x="6987713" y="1014549"/>
            <a:ext cx="44552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891" name="Google Shape;891;p28"/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28"/>
          <p:cNvSpPr/>
          <p:nvPr/>
        </p:nvSpPr>
        <p:spPr>
          <a:xfrm>
            <a:off x="873474" y="6337325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893" name="Google Shape;893;p28"/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28"/>
          <p:cNvSpPr/>
          <p:nvPr/>
        </p:nvSpPr>
        <p:spPr>
          <a:xfrm>
            <a:off x="1966981" y="633732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28"/>
          <p:cNvSpPr/>
          <p:nvPr/>
        </p:nvSpPr>
        <p:spPr>
          <a:xfrm>
            <a:off x="6650255" y="3454736"/>
            <a:ext cx="4455259" cy="54795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28"/>
          <p:cNvSpPr/>
          <p:nvPr/>
        </p:nvSpPr>
        <p:spPr>
          <a:xfrm>
            <a:off x="8452008" y="3320543"/>
            <a:ext cx="545883" cy="294939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(0, 0)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28"/>
          <p:cNvSpPr/>
          <p:nvPr/>
        </p:nvSpPr>
        <p:spPr>
          <a:xfrm>
            <a:off x="8384057" y="3458200"/>
            <a:ext cx="810813" cy="294939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(50, 75)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28"/>
          <p:cNvSpPr/>
          <p:nvPr/>
        </p:nvSpPr>
        <p:spPr>
          <a:xfrm>
            <a:off x="8430780" y="3324507"/>
            <a:ext cx="810813" cy="294939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(-50, 50)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28"/>
          <p:cNvSpPr/>
          <p:nvPr/>
        </p:nvSpPr>
        <p:spPr>
          <a:xfrm>
            <a:off x="8449266" y="3012408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ID:0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8"/>
          <p:cNvSpPr/>
          <p:nvPr/>
        </p:nvSpPr>
        <p:spPr>
          <a:xfrm>
            <a:off x="8336581" y="3364476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0D0D0D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28"/>
          <p:cNvSpPr/>
          <p:nvPr/>
        </p:nvSpPr>
        <p:spPr>
          <a:xfrm>
            <a:off x="8362518" y="3300373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0D0D0D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ID:1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28"/>
          <p:cNvSpPr/>
          <p:nvPr/>
        </p:nvSpPr>
        <p:spPr>
          <a:xfrm>
            <a:off x="8362517" y="3255456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0D0D0D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28"/>
          <p:cNvSpPr/>
          <p:nvPr/>
        </p:nvSpPr>
        <p:spPr>
          <a:xfrm>
            <a:off x="8416526" y="3371542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0D0D0D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ID:2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8"/>
          <p:cNvSpPr/>
          <p:nvPr/>
        </p:nvSpPr>
        <p:spPr>
          <a:xfrm>
            <a:off x="8536087" y="3417859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0D0D0D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8"/>
          <p:cNvSpPr/>
          <p:nvPr/>
        </p:nvSpPr>
        <p:spPr>
          <a:xfrm>
            <a:off x="8410353" y="3235010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0D0D0D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28"/>
          <p:cNvSpPr/>
          <p:nvPr/>
        </p:nvSpPr>
        <p:spPr>
          <a:xfrm>
            <a:off x="8613003" y="3357854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0D0D0D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8"/>
          <p:cNvSpPr/>
          <p:nvPr/>
        </p:nvSpPr>
        <p:spPr>
          <a:xfrm>
            <a:off x="8613004" y="3322822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0D0D0D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ID:20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28"/>
          <p:cNvSpPr/>
          <p:nvPr/>
        </p:nvSpPr>
        <p:spPr>
          <a:xfrm>
            <a:off x="8586708" y="3287096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0D0D0D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8"/>
          <p:cNvSpPr/>
          <p:nvPr/>
        </p:nvSpPr>
        <p:spPr>
          <a:xfrm>
            <a:off x="8452009" y="3463548"/>
            <a:ext cx="810813" cy="294939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8"/>
          <p:cNvSpPr/>
          <p:nvPr/>
        </p:nvSpPr>
        <p:spPr>
          <a:xfrm>
            <a:off x="8621394" y="3664724"/>
            <a:ext cx="810813" cy="294939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(XX,YY)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8"/>
          <p:cNvSpPr/>
          <p:nvPr/>
        </p:nvSpPr>
        <p:spPr>
          <a:xfrm>
            <a:off x="7872036" y="2707640"/>
            <a:ext cx="2112129" cy="14427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人工智慧 以實心填滿" id="912" name="Google Shape;912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27598" y="297778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28"/>
          <p:cNvSpPr/>
          <p:nvPr/>
        </p:nvSpPr>
        <p:spPr>
          <a:xfrm>
            <a:off x="8449266" y="2745879"/>
            <a:ext cx="767675" cy="24881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28"/>
          <p:cNvSpPr/>
          <p:nvPr/>
        </p:nvSpPr>
        <p:spPr>
          <a:xfrm>
            <a:off x="9121141" y="2047525"/>
            <a:ext cx="1402080" cy="54795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#a3?hq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28"/>
          <p:cNvSpPr/>
          <p:nvPr/>
        </p:nvSpPr>
        <p:spPr>
          <a:xfrm>
            <a:off x="9121141" y="2052608"/>
            <a:ext cx="1402080" cy="54795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Haa3%4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28"/>
          <p:cNvSpPr/>
          <p:nvPr/>
        </p:nvSpPr>
        <p:spPr>
          <a:xfrm>
            <a:off x="9121141" y="2052659"/>
            <a:ext cx="1402080" cy="54795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12412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28"/>
          <p:cNvSpPr/>
          <p:nvPr/>
        </p:nvSpPr>
        <p:spPr>
          <a:xfrm>
            <a:off x="9121141" y="2044595"/>
            <a:ext cx="1402080" cy="54795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???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28"/>
          <p:cNvSpPr/>
          <p:nvPr/>
        </p:nvSpPr>
        <p:spPr>
          <a:xfrm>
            <a:off x="9121141" y="2044554"/>
            <a:ext cx="1402080" cy="54795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???????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28"/>
          <p:cNvSpPr/>
          <p:nvPr/>
        </p:nvSpPr>
        <p:spPr>
          <a:xfrm>
            <a:off x="9121141" y="2053500"/>
            <a:ext cx="1402080" cy="54795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28"/>
          <p:cNvSpPr/>
          <p:nvPr/>
        </p:nvSpPr>
        <p:spPr>
          <a:xfrm>
            <a:off x="9121141" y="2060117"/>
            <a:ext cx="1402080" cy="54795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今天晚餐吃什麼?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28"/>
          <p:cNvSpPr/>
          <p:nvPr/>
        </p:nvSpPr>
        <p:spPr>
          <a:xfrm>
            <a:off x="9128762" y="2062774"/>
            <a:ext cx="1402080" cy="54795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??????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28"/>
          <p:cNvSpPr/>
          <p:nvPr/>
        </p:nvSpPr>
        <p:spPr>
          <a:xfrm>
            <a:off x="9128762" y="2041694"/>
            <a:ext cx="1402080" cy="54795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28"/>
          <p:cNvSpPr/>
          <p:nvPr/>
        </p:nvSpPr>
        <p:spPr>
          <a:xfrm>
            <a:off x="9136383" y="2057475"/>
            <a:ext cx="1402080" cy="54795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……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28"/>
          <p:cNvSpPr/>
          <p:nvPr/>
        </p:nvSpPr>
        <p:spPr>
          <a:xfrm>
            <a:off x="9121141" y="2050834"/>
            <a:ext cx="1402080" cy="54795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??????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28"/>
          <p:cNvSpPr/>
          <p:nvPr/>
        </p:nvSpPr>
        <p:spPr>
          <a:xfrm>
            <a:off x="9128762" y="2063833"/>
            <a:ext cx="1402080" cy="54795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28"/>
          <p:cNvSpPr/>
          <p:nvPr/>
        </p:nvSpPr>
        <p:spPr>
          <a:xfrm>
            <a:off x="9239832" y="2102606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電子用品, 相機 的圖片&#10;&#10;自動產生的描述" id="933" name="Google Shape;93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486" y="0"/>
            <a:ext cx="457771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4" name="Google Shape;934;p29"/>
          <p:cNvCxnSpPr/>
          <p:nvPr/>
        </p:nvCxnSpPr>
        <p:spPr>
          <a:xfrm rot="10800000">
            <a:off x="6527800" y="1749756"/>
            <a:ext cx="4718304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35" name="Google Shape;935;p29"/>
          <p:cNvCxnSpPr/>
          <p:nvPr/>
        </p:nvCxnSpPr>
        <p:spPr>
          <a:xfrm rot="10800000">
            <a:off x="6527800" y="5707672"/>
            <a:ext cx="4713997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936" name="Google Shape;936;p29"/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29"/>
          <p:cNvSpPr/>
          <p:nvPr/>
        </p:nvSpPr>
        <p:spPr>
          <a:xfrm>
            <a:off x="4478872" y="6337325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938" name="Google Shape;938;p29"/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29"/>
          <p:cNvSpPr/>
          <p:nvPr/>
        </p:nvSpPr>
        <p:spPr>
          <a:xfrm>
            <a:off x="3313623" y="6337324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940" name="Google Shape;940;p29"/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29"/>
          <p:cNvSpPr/>
          <p:nvPr/>
        </p:nvSpPr>
        <p:spPr>
          <a:xfrm>
            <a:off x="6987713" y="1014549"/>
            <a:ext cx="44552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942" name="Google Shape;942;p29"/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29"/>
          <p:cNvSpPr/>
          <p:nvPr/>
        </p:nvSpPr>
        <p:spPr>
          <a:xfrm>
            <a:off x="873474" y="6337325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944" name="Google Shape;944;p29"/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29"/>
          <p:cNvSpPr/>
          <p:nvPr/>
        </p:nvSpPr>
        <p:spPr>
          <a:xfrm>
            <a:off x="1966981" y="633732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29"/>
          <p:cNvSpPr/>
          <p:nvPr/>
        </p:nvSpPr>
        <p:spPr>
          <a:xfrm>
            <a:off x="6650255" y="3454736"/>
            <a:ext cx="4455259" cy="54795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29"/>
          <p:cNvSpPr/>
          <p:nvPr/>
        </p:nvSpPr>
        <p:spPr>
          <a:xfrm>
            <a:off x="8449266" y="3012408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ID:0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9"/>
          <p:cNvSpPr/>
          <p:nvPr/>
        </p:nvSpPr>
        <p:spPr>
          <a:xfrm>
            <a:off x="7872036" y="2707640"/>
            <a:ext cx="2112129" cy="14427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人工智慧 以實心填滿" id="949" name="Google Shape;949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27598" y="297778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29"/>
          <p:cNvSpPr/>
          <p:nvPr/>
        </p:nvSpPr>
        <p:spPr>
          <a:xfrm>
            <a:off x="8449266" y="2745879"/>
            <a:ext cx="767675" cy="24881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29"/>
          <p:cNvSpPr/>
          <p:nvPr/>
        </p:nvSpPr>
        <p:spPr>
          <a:xfrm>
            <a:off x="9067801" y="2065044"/>
            <a:ext cx="1402080" cy="54795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29"/>
          <p:cNvSpPr/>
          <p:nvPr/>
        </p:nvSpPr>
        <p:spPr>
          <a:xfrm>
            <a:off x="9178871" y="2103817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9"/>
          <p:cNvSpPr/>
          <p:nvPr/>
        </p:nvSpPr>
        <p:spPr>
          <a:xfrm>
            <a:off x="10087046" y="2914182"/>
            <a:ext cx="1402080" cy="54795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29"/>
          <p:cNvSpPr/>
          <p:nvPr/>
        </p:nvSpPr>
        <p:spPr>
          <a:xfrm>
            <a:off x="10198116" y="2952955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29"/>
          <p:cNvSpPr/>
          <p:nvPr/>
        </p:nvSpPr>
        <p:spPr>
          <a:xfrm flipH="1">
            <a:off x="7526020" y="1992684"/>
            <a:ext cx="1402080" cy="54795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29"/>
          <p:cNvSpPr/>
          <p:nvPr/>
        </p:nvSpPr>
        <p:spPr>
          <a:xfrm>
            <a:off x="7637090" y="2031457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9"/>
          <p:cNvSpPr/>
          <p:nvPr/>
        </p:nvSpPr>
        <p:spPr>
          <a:xfrm flipH="1">
            <a:off x="6322644" y="2462020"/>
            <a:ext cx="1402080" cy="54795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29"/>
          <p:cNvSpPr/>
          <p:nvPr/>
        </p:nvSpPr>
        <p:spPr>
          <a:xfrm>
            <a:off x="6433714" y="2500793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29"/>
          <p:cNvSpPr/>
          <p:nvPr/>
        </p:nvSpPr>
        <p:spPr>
          <a:xfrm flipH="1">
            <a:off x="6367075" y="3341535"/>
            <a:ext cx="1402080" cy="54795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9"/>
          <p:cNvSpPr/>
          <p:nvPr/>
        </p:nvSpPr>
        <p:spPr>
          <a:xfrm>
            <a:off x="6478145" y="3380308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壓力過大的女人正在捏合鼻子" id="122" name="Google Shape;122;p3"/>
          <p:cNvPicPr preferRelativeResize="0"/>
          <p:nvPr/>
        </p:nvPicPr>
        <p:blipFill rotWithShape="1">
          <a:blip r:embed="rId3">
            <a:alphaModFix/>
          </a:blip>
          <a:srcRect b="9091" l="0" r="17031" t="0"/>
          <a:stretch/>
        </p:blipFill>
        <p:spPr>
          <a:xfrm>
            <a:off x="2636617" y="-478"/>
            <a:ext cx="962927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/>
          <p:nvPr/>
        </p:nvSpPr>
        <p:spPr>
          <a:xfrm flipH="1" rot="10800000">
            <a:off x="0" y="-478"/>
            <a:ext cx="6754318" cy="6858478"/>
          </a:xfrm>
          <a:custGeom>
            <a:rect b="b" l="l" r="r" t="t"/>
            <a:pathLst>
              <a:path extrusionOk="0" h="6858478" w="675431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 flipH="1" rot="10800000">
            <a:off x="1" y="-478"/>
            <a:ext cx="5953780" cy="6858478"/>
          </a:xfrm>
          <a:custGeom>
            <a:rect b="b" l="l" r="r" t="t"/>
            <a:pathLst>
              <a:path extrusionOk="0" h="6858478" w="5953780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 txBox="1"/>
          <p:nvPr>
            <p:ph type="title"/>
          </p:nvPr>
        </p:nvSpPr>
        <p:spPr>
          <a:xfrm>
            <a:off x="393120" y="1346399"/>
            <a:ext cx="3879232" cy="30593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Our creativity might be </a:t>
            </a:r>
            <a:r>
              <a:rPr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hindered</a:t>
            </a: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 from peripheral around us</a:t>
            </a:r>
            <a:endParaRPr/>
          </a:p>
        </p:txBody>
      </p:sp>
      <p:sp>
        <p:nvSpPr>
          <p:cNvPr id="126" name="Google Shape;1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電子用品, 相機 的圖片&#10;&#10;自動產生的描述" id="968" name="Google Shape;96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486" y="0"/>
            <a:ext cx="457771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9" name="Google Shape;969;p30"/>
          <p:cNvCxnSpPr/>
          <p:nvPr/>
        </p:nvCxnSpPr>
        <p:spPr>
          <a:xfrm rot="10800000">
            <a:off x="6527800" y="1749756"/>
            <a:ext cx="4718304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70" name="Google Shape;970;p30"/>
          <p:cNvCxnSpPr/>
          <p:nvPr/>
        </p:nvCxnSpPr>
        <p:spPr>
          <a:xfrm rot="10800000">
            <a:off x="6527800" y="5707672"/>
            <a:ext cx="4713997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971" name="Google Shape;971;p30"/>
          <p:cNvSpPr/>
          <p:nvPr/>
        </p:nvSpPr>
        <p:spPr>
          <a:xfrm>
            <a:off x="4823993" y="5536200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30"/>
          <p:cNvSpPr/>
          <p:nvPr/>
        </p:nvSpPr>
        <p:spPr>
          <a:xfrm>
            <a:off x="4478872" y="6337325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973" name="Google Shape;973;p30"/>
          <p:cNvSpPr/>
          <p:nvPr/>
        </p:nvSpPr>
        <p:spPr>
          <a:xfrm>
            <a:off x="3517410" y="5536200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30"/>
          <p:cNvSpPr/>
          <p:nvPr/>
        </p:nvSpPr>
        <p:spPr>
          <a:xfrm>
            <a:off x="3313623" y="6337324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975" name="Google Shape;975;p30"/>
          <p:cNvSpPr/>
          <p:nvPr/>
        </p:nvSpPr>
        <p:spPr>
          <a:xfrm>
            <a:off x="6691082" y="948631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30"/>
          <p:cNvSpPr/>
          <p:nvPr/>
        </p:nvSpPr>
        <p:spPr>
          <a:xfrm>
            <a:off x="6987713" y="1014549"/>
            <a:ext cx="44552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977" name="Google Shape;977;p30"/>
          <p:cNvSpPr/>
          <p:nvPr/>
        </p:nvSpPr>
        <p:spPr>
          <a:xfrm>
            <a:off x="1236024" y="5536201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30"/>
          <p:cNvSpPr/>
          <p:nvPr/>
        </p:nvSpPr>
        <p:spPr>
          <a:xfrm>
            <a:off x="873474" y="6337325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979" name="Google Shape;979;p30"/>
          <p:cNvSpPr/>
          <p:nvPr/>
        </p:nvSpPr>
        <p:spPr>
          <a:xfrm>
            <a:off x="2329531" y="553620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30"/>
          <p:cNvSpPr/>
          <p:nvPr/>
        </p:nvSpPr>
        <p:spPr>
          <a:xfrm>
            <a:off x="1966981" y="633732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30"/>
          <p:cNvSpPr/>
          <p:nvPr/>
        </p:nvSpPr>
        <p:spPr>
          <a:xfrm>
            <a:off x="6650255" y="3454736"/>
            <a:ext cx="4455259" cy="54795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30"/>
          <p:cNvSpPr/>
          <p:nvPr/>
        </p:nvSpPr>
        <p:spPr>
          <a:xfrm>
            <a:off x="7742345" y="3008434"/>
            <a:ext cx="2292537" cy="89260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Deque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30"/>
          <p:cNvSpPr/>
          <p:nvPr/>
        </p:nvSpPr>
        <p:spPr>
          <a:xfrm>
            <a:off x="6662375" y="4966302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30"/>
          <p:cNvSpPr/>
          <p:nvPr/>
        </p:nvSpPr>
        <p:spPr>
          <a:xfrm>
            <a:off x="6822743" y="4709683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30"/>
          <p:cNvSpPr/>
          <p:nvPr/>
        </p:nvSpPr>
        <p:spPr>
          <a:xfrm>
            <a:off x="6822743" y="5044963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30"/>
          <p:cNvSpPr/>
          <p:nvPr/>
        </p:nvSpPr>
        <p:spPr>
          <a:xfrm>
            <a:off x="7659852" y="4715122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30"/>
          <p:cNvSpPr/>
          <p:nvPr/>
        </p:nvSpPr>
        <p:spPr>
          <a:xfrm>
            <a:off x="7659852" y="5050402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30"/>
          <p:cNvSpPr/>
          <p:nvPr/>
        </p:nvSpPr>
        <p:spPr>
          <a:xfrm>
            <a:off x="8505351" y="4712403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30"/>
          <p:cNvSpPr/>
          <p:nvPr/>
        </p:nvSpPr>
        <p:spPr>
          <a:xfrm>
            <a:off x="8505351" y="5054272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30"/>
          <p:cNvSpPr/>
          <p:nvPr/>
        </p:nvSpPr>
        <p:spPr>
          <a:xfrm>
            <a:off x="9350850" y="4718992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30"/>
          <p:cNvSpPr/>
          <p:nvPr/>
        </p:nvSpPr>
        <p:spPr>
          <a:xfrm>
            <a:off x="9350850" y="5054272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30"/>
          <p:cNvSpPr/>
          <p:nvPr/>
        </p:nvSpPr>
        <p:spPr>
          <a:xfrm>
            <a:off x="10187959" y="4718992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30"/>
          <p:cNvSpPr/>
          <p:nvPr/>
        </p:nvSpPr>
        <p:spPr>
          <a:xfrm>
            <a:off x="10187959" y="5054272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30"/>
          <p:cNvSpPr/>
          <p:nvPr/>
        </p:nvSpPr>
        <p:spPr>
          <a:xfrm>
            <a:off x="7499484" y="4973162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30"/>
          <p:cNvSpPr/>
          <p:nvPr/>
        </p:nvSpPr>
        <p:spPr>
          <a:xfrm>
            <a:off x="8344983" y="4981774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30"/>
          <p:cNvSpPr/>
          <p:nvPr/>
        </p:nvSpPr>
        <p:spPr>
          <a:xfrm>
            <a:off x="9206260" y="4973162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30"/>
          <p:cNvSpPr/>
          <p:nvPr/>
        </p:nvSpPr>
        <p:spPr>
          <a:xfrm>
            <a:off x="10027591" y="4973162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3864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建築物, 牆, 浴室, 並排的 的圖片&#10;&#10;自動產生的描述" id="1003" name="Google Shape;100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9781" y="0"/>
            <a:ext cx="4572438" cy="68580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descr="Bar chart" id="1004" name="Google Shape;1004;p31"/>
          <p:cNvSpPr/>
          <p:nvPr/>
        </p:nvSpPr>
        <p:spPr>
          <a:xfrm>
            <a:off x="7585171" y="5529532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31"/>
          <p:cNvSpPr/>
          <p:nvPr/>
        </p:nvSpPr>
        <p:spPr>
          <a:xfrm>
            <a:off x="7240050" y="6330657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1006" name="Google Shape;1006;p31"/>
          <p:cNvSpPr/>
          <p:nvPr/>
        </p:nvSpPr>
        <p:spPr>
          <a:xfrm>
            <a:off x="6278588" y="5529532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31"/>
          <p:cNvSpPr/>
          <p:nvPr/>
        </p:nvSpPr>
        <p:spPr>
          <a:xfrm>
            <a:off x="6074801" y="6330656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1008" name="Google Shape;1008;p31"/>
          <p:cNvSpPr/>
          <p:nvPr/>
        </p:nvSpPr>
        <p:spPr>
          <a:xfrm>
            <a:off x="3894279" y="405615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31"/>
          <p:cNvSpPr/>
          <p:nvPr/>
        </p:nvSpPr>
        <p:spPr>
          <a:xfrm>
            <a:off x="4190910" y="471533"/>
            <a:ext cx="44552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1010" name="Google Shape;1010;p31"/>
          <p:cNvSpPr/>
          <p:nvPr/>
        </p:nvSpPr>
        <p:spPr>
          <a:xfrm>
            <a:off x="3997202" y="5529533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31"/>
          <p:cNvSpPr/>
          <p:nvPr/>
        </p:nvSpPr>
        <p:spPr>
          <a:xfrm>
            <a:off x="3634652" y="6330657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1012" name="Google Shape;1012;p31"/>
          <p:cNvSpPr/>
          <p:nvPr/>
        </p:nvSpPr>
        <p:spPr>
          <a:xfrm>
            <a:off x="5090709" y="5529532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31"/>
          <p:cNvSpPr/>
          <p:nvPr/>
        </p:nvSpPr>
        <p:spPr>
          <a:xfrm>
            <a:off x="4728159" y="63306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31"/>
          <p:cNvSpPr/>
          <p:nvPr/>
        </p:nvSpPr>
        <p:spPr>
          <a:xfrm>
            <a:off x="519509" y="2982698"/>
            <a:ext cx="2292537" cy="89260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Static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31"/>
          <p:cNvSpPr/>
          <p:nvPr/>
        </p:nvSpPr>
        <p:spPr>
          <a:xfrm>
            <a:off x="9202190" y="2982698"/>
            <a:ext cx="2470301" cy="89260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Dynamic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3864"/>
        </a:solidFill>
      </p:bgPr>
    </p:bg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建築物, 牆, 浴室, 並排的 的圖片&#10;&#10;自動產生的描述" id="1021" name="Google Shape;102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9781" y="0"/>
            <a:ext cx="4572438" cy="68580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descr="Bar chart" id="1022" name="Google Shape;1022;p32"/>
          <p:cNvSpPr/>
          <p:nvPr/>
        </p:nvSpPr>
        <p:spPr>
          <a:xfrm>
            <a:off x="7585171" y="5529532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32"/>
          <p:cNvSpPr/>
          <p:nvPr/>
        </p:nvSpPr>
        <p:spPr>
          <a:xfrm>
            <a:off x="7240050" y="6330657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1024" name="Google Shape;1024;p32"/>
          <p:cNvSpPr/>
          <p:nvPr/>
        </p:nvSpPr>
        <p:spPr>
          <a:xfrm>
            <a:off x="6278588" y="5529532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32"/>
          <p:cNvSpPr/>
          <p:nvPr/>
        </p:nvSpPr>
        <p:spPr>
          <a:xfrm>
            <a:off x="6074801" y="6330656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1026" name="Google Shape;1026;p32"/>
          <p:cNvSpPr/>
          <p:nvPr/>
        </p:nvSpPr>
        <p:spPr>
          <a:xfrm>
            <a:off x="3894279" y="405615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32"/>
          <p:cNvSpPr/>
          <p:nvPr/>
        </p:nvSpPr>
        <p:spPr>
          <a:xfrm>
            <a:off x="4190910" y="471533"/>
            <a:ext cx="44552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1028" name="Google Shape;1028;p32"/>
          <p:cNvSpPr/>
          <p:nvPr/>
        </p:nvSpPr>
        <p:spPr>
          <a:xfrm>
            <a:off x="3997202" y="5529533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32"/>
          <p:cNvSpPr/>
          <p:nvPr/>
        </p:nvSpPr>
        <p:spPr>
          <a:xfrm>
            <a:off x="3634652" y="6330657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1030" name="Google Shape;1030;p32"/>
          <p:cNvSpPr/>
          <p:nvPr/>
        </p:nvSpPr>
        <p:spPr>
          <a:xfrm>
            <a:off x="5090709" y="5529532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32"/>
          <p:cNvSpPr/>
          <p:nvPr/>
        </p:nvSpPr>
        <p:spPr>
          <a:xfrm>
            <a:off x="4728159" y="63306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32"/>
          <p:cNvSpPr/>
          <p:nvPr/>
        </p:nvSpPr>
        <p:spPr>
          <a:xfrm>
            <a:off x="697273" y="142571"/>
            <a:ext cx="2292537" cy="89260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Static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32"/>
          <p:cNvSpPr/>
          <p:nvPr/>
        </p:nvSpPr>
        <p:spPr>
          <a:xfrm>
            <a:off x="9024426" y="142571"/>
            <a:ext cx="2470301" cy="89260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Dynamic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32"/>
          <p:cNvSpPr/>
          <p:nvPr/>
        </p:nvSpPr>
        <p:spPr>
          <a:xfrm>
            <a:off x="697273" y="2751844"/>
            <a:ext cx="2292537" cy="517829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1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32"/>
          <p:cNvSpPr/>
          <p:nvPr/>
        </p:nvSpPr>
        <p:spPr>
          <a:xfrm>
            <a:off x="697272" y="3329413"/>
            <a:ext cx="2292537" cy="517829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2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32"/>
          <p:cNvSpPr/>
          <p:nvPr/>
        </p:nvSpPr>
        <p:spPr>
          <a:xfrm>
            <a:off x="8941012" y="3070498"/>
            <a:ext cx="2637127" cy="517829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LSTM Model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3864"/>
        </a:soli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建築物, 牆, 浴室, 並排的 的圖片&#10;&#10;自動產生的描述" id="1042" name="Google Shape;104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9781" y="0"/>
            <a:ext cx="4572438" cy="68580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descr="Bar chart" id="1043" name="Google Shape;1043;p33"/>
          <p:cNvSpPr/>
          <p:nvPr/>
        </p:nvSpPr>
        <p:spPr>
          <a:xfrm>
            <a:off x="7585171" y="5529532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33"/>
          <p:cNvSpPr/>
          <p:nvPr/>
        </p:nvSpPr>
        <p:spPr>
          <a:xfrm>
            <a:off x="7240050" y="6330657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1045" name="Google Shape;1045;p33"/>
          <p:cNvSpPr/>
          <p:nvPr/>
        </p:nvSpPr>
        <p:spPr>
          <a:xfrm>
            <a:off x="6278588" y="5529532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33"/>
          <p:cNvSpPr/>
          <p:nvPr/>
        </p:nvSpPr>
        <p:spPr>
          <a:xfrm>
            <a:off x="6074801" y="6330656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1047" name="Google Shape;1047;p33"/>
          <p:cNvSpPr/>
          <p:nvPr/>
        </p:nvSpPr>
        <p:spPr>
          <a:xfrm>
            <a:off x="3894279" y="405615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33"/>
          <p:cNvSpPr/>
          <p:nvPr/>
        </p:nvSpPr>
        <p:spPr>
          <a:xfrm>
            <a:off x="4190910" y="471533"/>
            <a:ext cx="44552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1049" name="Google Shape;1049;p33"/>
          <p:cNvSpPr/>
          <p:nvPr/>
        </p:nvSpPr>
        <p:spPr>
          <a:xfrm>
            <a:off x="3997202" y="5529533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33"/>
          <p:cNvSpPr/>
          <p:nvPr/>
        </p:nvSpPr>
        <p:spPr>
          <a:xfrm>
            <a:off x="3634652" y="6330657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1051" name="Google Shape;1051;p33"/>
          <p:cNvSpPr/>
          <p:nvPr/>
        </p:nvSpPr>
        <p:spPr>
          <a:xfrm>
            <a:off x="5090709" y="5529532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33"/>
          <p:cNvSpPr/>
          <p:nvPr/>
        </p:nvSpPr>
        <p:spPr>
          <a:xfrm>
            <a:off x="4728159" y="6330656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33"/>
          <p:cNvSpPr/>
          <p:nvPr/>
        </p:nvSpPr>
        <p:spPr>
          <a:xfrm>
            <a:off x="697273" y="142571"/>
            <a:ext cx="2292537" cy="89260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Static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33"/>
          <p:cNvSpPr/>
          <p:nvPr/>
        </p:nvSpPr>
        <p:spPr>
          <a:xfrm>
            <a:off x="9024426" y="142571"/>
            <a:ext cx="2470301" cy="89260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Dynamic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33"/>
          <p:cNvSpPr/>
          <p:nvPr/>
        </p:nvSpPr>
        <p:spPr>
          <a:xfrm>
            <a:off x="697272" y="1923379"/>
            <a:ext cx="2292537" cy="517829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1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33"/>
          <p:cNvSpPr/>
          <p:nvPr/>
        </p:nvSpPr>
        <p:spPr>
          <a:xfrm>
            <a:off x="697272" y="4157878"/>
            <a:ext cx="2292537" cy="517829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2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33"/>
          <p:cNvSpPr/>
          <p:nvPr/>
        </p:nvSpPr>
        <p:spPr>
          <a:xfrm>
            <a:off x="9024426" y="1923378"/>
            <a:ext cx="2637127" cy="517829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LSTM Model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8" name="Google Shape;1058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8929" y="2788685"/>
            <a:ext cx="687705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19002" y="2788684"/>
            <a:ext cx="687706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29076" y="2788684"/>
            <a:ext cx="687706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72810" y="4914683"/>
            <a:ext cx="698216" cy="85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22064" y="4914681"/>
            <a:ext cx="681684" cy="85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3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922065" y="5826161"/>
            <a:ext cx="681684" cy="88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3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68199" y="5826161"/>
            <a:ext cx="698216" cy="88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33"/>
          <p:cNvPicPr preferRelativeResize="0"/>
          <p:nvPr/>
        </p:nvPicPr>
        <p:blipFill rotWithShape="1">
          <a:blip r:embed="rId16">
            <a:alphaModFix/>
          </a:blip>
          <a:srcRect b="0" l="0" r="6270" t="2485"/>
          <a:stretch/>
        </p:blipFill>
        <p:spPr>
          <a:xfrm>
            <a:off x="9108956" y="2837814"/>
            <a:ext cx="1150620" cy="10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3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420974" y="2837814"/>
            <a:ext cx="1150620" cy="1021715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33"/>
          <p:cNvSpPr/>
          <p:nvPr/>
        </p:nvSpPr>
        <p:spPr>
          <a:xfrm>
            <a:off x="9004013" y="5340767"/>
            <a:ext cx="2637127" cy="11933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None is all included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4" name="Google Shape;1074;p34"/>
          <p:cNvCxnSpPr/>
          <p:nvPr/>
        </p:nvCxnSpPr>
        <p:spPr>
          <a:xfrm rot="10800000">
            <a:off x="1" y="2026340"/>
            <a:ext cx="6095999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75" name="Google Shape;107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9727" y="11568"/>
            <a:ext cx="4562263" cy="683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6" name="Google Shape;1076;p34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1077" name="Google Shape;1077;p34"/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34"/>
          <p:cNvSpPr/>
          <p:nvPr/>
        </p:nvSpPr>
        <p:spPr>
          <a:xfrm>
            <a:off x="8223962" y="3089958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1079" name="Google Shape;1079;p34"/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34"/>
          <p:cNvSpPr/>
          <p:nvPr/>
        </p:nvSpPr>
        <p:spPr>
          <a:xfrm>
            <a:off x="8384683" y="4353687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1081" name="Google Shape;1081;p34"/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34"/>
          <p:cNvSpPr/>
          <p:nvPr/>
        </p:nvSpPr>
        <p:spPr>
          <a:xfrm>
            <a:off x="8041757" y="1573189"/>
            <a:ext cx="1647915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1083" name="Google Shape;1083;p34"/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34"/>
          <p:cNvSpPr/>
          <p:nvPr/>
        </p:nvSpPr>
        <p:spPr>
          <a:xfrm>
            <a:off x="1627742" y="1276557"/>
            <a:ext cx="480059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1085" name="Google Shape;1085;p34"/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34"/>
          <p:cNvSpPr/>
          <p:nvPr/>
        </p:nvSpPr>
        <p:spPr>
          <a:xfrm>
            <a:off x="8225920" y="584028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34"/>
          <p:cNvSpPr/>
          <p:nvPr/>
        </p:nvSpPr>
        <p:spPr>
          <a:xfrm>
            <a:off x="2637498" y="3046514"/>
            <a:ext cx="2292537" cy="89260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Deque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34"/>
          <p:cNvSpPr/>
          <p:nvPr/>
        </p:nvSpPr>
        <p:spPr>
          <a:xfrm>
            <a:off x="1557528" y="5004382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34"/>
          <p:cNvSpPr/>
          <p:nvPr/>
        </p:nvSpPr>
        <p:spPr>
          <a:xfrm>
            <a:off x="1717896" y="4747763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34"/>
          <p:cNvSpPr/>
          <p:nvPr/>
        </p:nvSpPr>
        <p:spPr>
          <a:xfrm>
            <a:off x="1717896" y="5083043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34"/>
          <p:cNvSpPr/>
          <p:nvPr/>
        </p:nvSpPr>
        <p:spPr>
          <a:xfrm>
            <a:off x="2555005" y="4753202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34"/>
          <p:cNvSpPr/>
          <p:nvPr/>
        </p:nvSpPr>
        <p:spPr>
          <a:xfrm>
            <a:off x="2555005" y="5088482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34"/>
          <p:cNvSpPr/>
          <p:nvPr/>
        </p:nvSpPr>
        <p:spPr>
          <a:xfrm>
            <a:off x="3400504" y="4750483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34"/>
          <p:cNvSpPr/>
          <p:nvPr/>
        </p:nvSpPr>
        <p:spPr>
          <a:xfrm>
            <a:off x="3400504" y="5092352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34"/>
          <p:cNvSpPr/>
          <p:nvPr/>
        </p:nvSpPr>
        <p:spPr>
          <a:xfrm>
            <a:off x="4246003" y="4757072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34"/>
          <p:cNvSpPr/>
          <p:nvPr/>
        </p:nvSpPr>
        <p:spPr>
          <a:xfrm>
            <a:off x="4246003" y="5092352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34"/>
          <p:cNvSpPr/>
          <p:nvPr/>
        </p:nvSpPr>
        <p:spPr>
          <a:xfrm>
            <a:off x="5083112" y="4757072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34"/>
          <p:cNvSpPr/>
          <p:nvPr/>
        </p:nvSpPr>
        <p:spPr>
          <a:xfrm>
            <a:off x="5083112" y="5092352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34"/>
          <p:cNvSpPr/>
          <p:nvPr/>
        </p:nvSpPr>
        <p:spPr>
          <a:xfrm>
            <a:off x="2394637" y="5011242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34"/>
          <p:cNvSpPr/>
          <p:nvPr/>
        </p:nvSpPr>
        <p:spPr>
          <a:xfrm>
            <a:off x="3240136" y="5019854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34"/>
          <p:cNvSpPr/>
          <p:nvPr/>
        </p:nvSpPr>
        <p:spPr>
          <a:xfrm>
            <a:off x="4101413" y="5011242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34"/>
          <p:cNvSpPr/>
          <p:nvPr/>
        </p:nvSpPr>
        <p:spPr>
          <a:xfrm>
            <a:off x="4922744" y="5011242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3" name="Google Shape;1103;p34"/>
          <p:cNvCxnSpPr/>
          <p:nvPr/>
        </p:nvCxnSpPr>
        <p:spPr>
          <a:xfrm rot="10800000">
            <a:off x="7277100" y="1243599"/>
            <a:ext cx="946862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04" name="Google Shape;1104;p34"/>
          <p:cNvSpPr/>
          <p:nvPr/>
        </p:nvSpPr>
        <p:spPr>
          <a:xfrm>
            <a:off x="6359824" y="1025655"/>
            <a:ext cx="946862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Close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5" name="Google Shape;1105;p34"/>
          <p:cNvCxnSpPr/>
          <p:nvPr/>
        </p:nvCxnSpPr>
        <p:spPr>
          <a:xfrm>
            <a:off x="6833255" y="1540228"/>
            <a:ext cx="0" cy="3710455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06" name="Google Shape;1106;p34"/>
          <p:cNvCxnSpPr/>
          <p:nvPr/>
        </p:nvCxnSpPr>
        <p:spPr>
          <a:xfrm rot="10800000">
            <a:off x="6045200" y="5222323"/>
            <a:ext cx="788055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07" name="Google Shape;1107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3" name="Google Shape;1113;p35"/>
          <p:cNvCxnSpPr/>
          <p:nvPr/>
        </p:nvCxnSpPr>
        <p:spPr>
          <a:xfrm rot="10800000">
            <a:off x="1" y="2026340"/>
            <a:ext cx="6095999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14" name="Google Shape;111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9727" y="11568"/>
            <a:ext cx="4562263" cy="683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5" name="Google Shape;1115;p35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1116" name="Google Shape;1116;p35"/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35"/>
          <p:cNvSpPr/>
          <p:nvPr/>
        </p:nvSpPr>
        <p:spPr>
          <a:xfrm>
            <a:off x="8223962" y="3089958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1118" name="Google Shape;1118;p35"/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35"/>
          <p:cNvSpPr/>
          <p:nvPr/>
        </p:nvSpPr>
        <p:spPr>
          <a:xfrm>
            <a:off x="8384683" y="4353687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1120" name="Google Shape;1120;p35"/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35"/>
          <p:cNvSpPr/>
          <p:nvPr/>
        </p:nvSpPr>
        <p:spPr>
          <a:xfrm>
            <a:off x="8041757" y="1573189"/>
            <a:ext cx="1647915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1122" name="Google Shape;1122;p35"/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35"/>
          <p:cNvSpPr/>
          <p:nvPr/>
        </p:nvSpPr>
        <p:spPr>
          <a:xfrm>
            <a:off x="1627742" y="1276557"/>
            <a:ext cx="480059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1124" name="Google Shape;1124;p35"/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35"/>
          <p:cNvSpPr/>
          <p:nvPr/>
        </p:nvSpPr>
        <p:spPr>
          <a:xfrm>
            <a:off x="8225920" y="584028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35"/>
          <p:cNvSpPr/>
          <p:nvPr/>
        </p:nvSpPr>
        <p:spPr>
          <a:xfrm>
            <a:off x="2637498" y="3046514"/>
            <a:ext cx="2292537" cy="89260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Deque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35"/>
          <p:cNvSpPr/>
          <p:nvPr/>
        </p:nvSpPr>
        <p:spPr>
          <a:xfrm>
            <a:off x="630480" y="5011241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35"/>
          <p:cNvSpPr/>
          <p:nvPr/>
        </p:nvSpPr>
        <p:spPr>
          <a:xfrm>
            <a:off x="1717896" y="4747763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35"/>
          <p:cNvSpPr/>
          <p:nvPr/>
        </p:nvSpPr>
        <p:spPr>
          <a:xfrm>
            <a:off x="1717896" y="5083043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35"/>
          <p:cNvSpPr/>
          <p:nvPr/>
        </p:nvSpPr>
        <p:spPr>
          <a:xfrm>
            <a:off x="2555005" y="4753202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35"/>
          <p:cNvSpPr/>
          <p:nvPr/>
        </p:nvSpPr>
        <p:spPr>
          <a:xfrm>
            <a:off x="2555005" y="5088482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35"/>
          <p:cNvSpPr/>
          <p:nvPr/>
        </p:nvSpPr>
        <p:spPr>
          <a:xfrm>
            <a:off x="3400504" y="4750483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35"/>
          <p:cNvSpPr/>
          <p:nvPr/>
        </p:nvSpPr>
        <p:spPr>
          <a:xfrm>
            <a:off x="3400504" y="5092352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35"/>
          <p:cNvSpPr/>
          <p:nvPr/>
        </p:nvSpPr>
        <p:spPr>
          <a:xfrm>
            <a:off x="4246003" y="4757072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35"/>
          <p:cNvSpPr/>
          <p:nvPr/>
        </p:nvSpPr>
        <p:spPr>
          <a:xfrm>
            <a:off x="4246003" y="5092352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35"/>
          <p:cNvSpPr/>
          <p:nvPr/>
        </p:nvSpPr>
        <p:spPr>
          <a:xfrm>
            <a:off x="5083112" y="4757072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35"/>
          <p:cNvSpPr/>
          <p:nvPr/>
        </p:nvSpPr>
        <p:spPr>
          <a:xfrm>
            <a:off x="5083112" y="5092352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35"/>
          <p:cNvSpPr/>
          <p:nvPr/>
        </p:nvSpPr>
        <p:spPr>
          <a:xfrm>
            <a:off x="1570209" y="5004562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35"/>
          <p:cNvSpPr/>
          <p:nvPr/>
        </p:nvSpPr>
        <p:spPr>
          <a:xfrm>
            <a:off x="2389178" y="5007775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p35"/>
          <p:cNvSpPr/>
          <p:nvPr/>
        </p:nvSpPr>
        <p:spPr>
          <a:xfrm>
            <a:off x="3248525" y="5005982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1" name="Google Shape;1141;p35"/>
          <p:cNvSpPr/>
          <p:nvPr/>
        </p:nvSpPr>
        <p:spPr>
          <a:xfrm>
            <a:off x="4096460" y="5011241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2" name="Google Shape;1142;p35"/>
          <p:cNvCxnSpPr/>
          <p:nvPr/>
        </p:nvCxnSpPr>
        <p:spPr>
          <a:xfrm rot="10800000">
            <a:off x="7277100" y="1243599"/>
            <a:ext cx="946862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43" name="Google Shape;1143;p35"/>
          <p:cNvSpPr/>
          <p:nvPr/>
        </p:nvSpPr>
        <p:spPr>
          <a:xfrm>
            <a:off x="5026470" y="5039160"/>
            <a:ext cx="946862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Close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4" name="Google Shape;1144;p35"/>
          <p:cNvCxnSpPr/>
          <p:nvPr/>
        </p:nvCxnSpPr>
        <p:spPr>
          <a:xfrm>
            <a:off x="6833255" y="1540228"/>
            <a:ext cx="0" cy="3710455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5" name="Google Shape;1145;p35"/>
          <p:cNvCxnSpPr/>
          <p:nvPr/>
        </p:nvCxnSpPr>
        <p:spPr>
          <a:xfrm rot="10800000">
            <a:off x="6045200" y="5222323"/>
            <a:ext cx="788055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46" name="Google Shape;1146;p35"/>
          <p:cNvSpPr/>
          <p:nvPr/>
        </p:nvSpPr>
        <p:spPr>
          <a:xfrm>
            <a:off x="6319919" y="1030761"/>
            <a:ext cx="946862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3" name="Google Shape;1153;p36"/>
          <p:cNvCxnSpPr/>
          <p:nvPr/>
        </p:nvCxnSpPr>
        <p:spPr>
          <a:xfrm rot="10800000">
            <a:off x="1" y="2026340"/>
            <a:ext cx="6095999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54" name="Google Shape;115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9727" y="11568"/>
            <a:ext cx="4562263" cy="683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5" name="Google Shape;1155;p36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1156" name="Google Shape;1156;p36"/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36"/>
          <p:cNvSpPr/>
          <p:nvPr/>
        </p:nvSpPr>
        <p:spPr>
          <a:xfrm>
            <a:off x="8223962" y="3089958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1158" name="Google Shape;1158;p36"/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36"/>
          <p:cNvSpPr/>
          <p:nvPr/>
        </p:nvSpPr>
        <p:spPr>
          <a:xfrm>
            <a:off x="8384683" y="4353687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1160" name="Google Shape;1160;p36"/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36"/>
          <p:cNvSpPr/>
          <p:nvPr/>
        </p:nvSpPr>
        <p:spPr>
          <a:xfrm>
            <a:off x="8041757" y="1573189"/>
            <a:ext cx="1647915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1162" name="Google Shape;1162;p36"/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36"/>
          <p:cNvSpPr/>
          <p:nvPr/>
        </p:nvSpPr>
        <p:spPr>
          <a:xfrm>
            <a:off x="1627742" y="1276557"/>
            <a:ext cx="480059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1164" name="Google Shape;1164;p36"/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36"/>
          <p:cNvSpPr/>
          <p:nvPr/>
        </p:nvSpPr>
        <p:spPr>
          <a:xfrm>
            <a:off x="8225920" y="584028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36"/>
          <p:cNvSpPr/>
          <p:nvPr/>
        </p:nvSpPr>
        <p:spPr>
          <a:xfrm>
            <a:off x="2637498" y="3046514"/>
            <a:ext cx="2292537" cy="89260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Deque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36"/>
          <p:cNvSpPr/>
          <p:nvPr/>
        </p:nvSpPr>
        <p:spPr>
          <a:xfrm>
            <a:off x="630480" y="5011241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36"/>
          <p:cNvSpPr/>
          <p:nvPr/>
        </p:nvSpPr>
        <p:spPr>
          <a:xfrm>
            <a:off x="1717896" y="4747763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36"/>
          <p:cNvSpPr/>
          <p:nvPr/>
        </p:nvSpPr>
        <p:spPr>
          <a:xfrm>
            <a:off x="1717896" y="5083043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36"/>
          <p:cNvSpPr/>
          <p:nvPr/>
        </p:nvSpPr>
        <p:spPr>
          <a:xfrm>
            <a:off x="2555005" y="4753202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36"/>
          <p:cNvSpPr/>
          <p:nvPr/>
        </p:nvSpPr>
        <p:spPr>
          <a:xfrm>
            <a:off x="2555005" y="5088482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36"/>
          <p:cNvSpPr/>
          <p:nvPr/>
        </p:nvSpPr>
        <p:spPr>
          <a:xfrm>
            <a:off x="3400504" y="4750483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36"/>
          <p:cNvSpPr/>
          <p:nvPr/>
        </p:nvSpPr>
        <p:spPr>
          <a:xfrm>
            <a:off x="3400504" y="5092352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36"/>
          <p:cNvSpPr/>
          <p:nvPr/>
        </p:nvSpPr>
        <p:spPr>
          <a:xfrm>
            <a:off x="4246003" y="4757072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36"/>
          <p:cNvSpPr/>
          <p:nvPr/>
        </p:nvSpPr>
        <p:spPr>
          <a:xfrm>
            <a:off x="4246003" y="5092352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36"/>
          <p:cNvSpPr/>
          <p:nvPr/>
        </p:nvSpPr>
        <p:spPr>
          <a:xfrm>
            <a:off x="5083112" y="4757072"/>
            <a:ext cx="845499" cy="335280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36"/>
          <p:cNvSpPr/>
          <p:nvPr/>
        </p:nvSpPr>
        <p:spPr>
          <a:xfrm>
            <a:off x="5083112" y="5092352"/>
            <a:ext cx="845499" cy="33528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36"/>
          <p:cNvSpPr/>
          <p:nvPr/>
        </p:nvSpPr>
        <p:spPr>
          <a:xfrm>
            <a:off x="1570209" y="5004562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36"/>
          <p:cNvSpPr/>
          <p:nvPr/>
        </p:nvSpPr>
        <p:spPr>
          <a:xfrm>
            <a:off x="2389178" y="5007775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36"/>
          <p:cNvSpPr/>
          <p:nvPr/>
        </p:nvSpPr>
        <p:spPr>
          <a:xfrm>
            <a:off x="3248525" y="5005982"/>
            <a:ext cx="1149456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1" name="Google Shape;1181;p36"/>
          <p:cNvCxnSpPr/>
          <p:nvPr/>
        </p:nvCxnSpPr>
        <p:spPr>
          <a:xfrm rot="10800000">
            <a:off x="7277100" y="1243599"/>
            <a:ext cx="946862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82" name="Google Shape;1182;p36"/>
          <p:cNvSpPr/>
          <p:nvPr/>
        </p:nvSpPr>
        <p:spPr>
          <a:xfrm>
            <a:off x="4188374" y="5032741"/>
            <a:ext cx="946862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Close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3" name="Google Shape;1183;p36"/>
          <p:cNvCxnSpPr/>
          <p:nvPr/>
        </p:nvCxnSpPr>
        <p:spPr>
          <a:xfrm>
            <a:off x="6833255" y="1540228"/>
            <a:ext cx="0" cy="3710455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4" name="Google Shape;1184;p36"/>
          <p:cNvCxnSpPr/>
          <p:nvPr/>
        </p:nvCxnSpPr>
        <p:spPr>
          <a:xfrm rot="10800000">
            <a:off x="6045200" y="5222323"/>
            <a:ext cx="788055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85" name="Google Shape;1185;p36"/>
          <p:cNvSpPr/>
          <p:nvPr/>
        </p:nvSpPr>
        <p:spPr>
          <a:xfrm>
            <a:off x="5004439" y="5028713"/>
            <a:ext cx="946862" cy="43588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2" name="Google Shape;1192;p37"/>
          <p:cNvCxnSpPr/>
          <p:nvPr/>
        </p:nvCxnSpPr>
        <p:spPr>
          <a:xfrm rot="10800000">
            <a:off x="1" y="2026340"/>
            <a:ext cx="6095999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93" name="Google Shape;119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9727" y="11568"/>
            <a:ext cx="4562263" cy="683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4" name="Google Shape;1194;p37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1195" name="Google Shape;1195;p37"/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37"/>
          <p:cNvSpPr/>
          <p:nvPr/>
        </p:nvSpPr>
        <p:spPr>
          <a:xfrm>
            <a:off x="8223962" y="3089958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1197" name="Google Shape;1197;p37"/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37"/>
          <p:cNvSpPr/>
          <p:nvPr/>
        </p:nvSpPr>
        <p:spPr>
          <a:xfrm>
            <a:off x="8384683" y="4353687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1199" name="Google Shape;1199;p37"/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37"/>
          <p:cNvSpPr/>
          <p:nvPr/>
        </p:nvSpPr>
        <p:spPr>
          <a:xfrm>
            <a:off x="8041757" y="1573189"/>
            <a:ext cx="1647915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1201" name="Google Shape;1201;p37"/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37"/>
          <p:cNvSpPr/>
          <p:nvPr/>
        </p:nvSpPr>
        <p:spPr>
          <a:xfrm>
            <a:off x="1627742" y="1276557"/>
            <a:ext cx="480059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1203" name="Google Shape;1203;p37"/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37"/>
          <p:cNvSpPr/>
          <p:nvPr/>
        </p:nvSpPr>
        <p:spPr>
          <a:xfrm>
            <a:off x="8225920" y="584028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37"/>
          <p:cNvSpPr/>
          <p:nvPr/>
        </p:nvSpPr>
        <p:spPr>
          <a:xfrm>
            <a:off x="2108629" y="2610346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37"/>
          <p:cNvSpPr/>
          <p:nvPr/>
        </p:nvSpPr>
        <p:spPr>
          <a:xfrm>
            <a:off x="2110826" y="2828801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37"/>
          <p:cNvSpPr/>
          <p:nvPr/>
        </p:nvSpPr>
        <p:spPr>
          <a:xfrm>
            <a:off x="2731481" y="2610346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37"/>
          <p:cNvSpPr/>
          <p:nvPr/>
        </p:nvSpPr>
        <p:spPr>
          <a:xfrm>
            <a:off x="2738652" y="2829768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p37"/>
          <p:cNvSpPr/>
          <p:nvPr/>
        </p:nvSpPr>
        <p:spPr>
          <a:xfrm>
            <a:off x="3346769" y="2614104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37"/>
          <p:cNvSpPr/>
          <p:nvPr/>
        </p:nvSpPr>
        <p:spPr>
          <a:xfrm>
            <a:off x="3354462" y="2835207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37"/>
          <p:cNvSpPr/>
          <p:nvPr/>
        </p:nvSpPr>
        <p:spPr>
          <a:xfrm>
            <a:off x="3952745" y="2614104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37"/>
          <p:cNvSpPr/>
          <p:nvPr/>
        </p:nvSpPr>
        <p:spPr>
          <a:xfrm>
            <a:off x="3964632" y="2833414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37"/>
          <p:cNvSpPr/>
          <p:nvPr/>
        </p:nvSpPr>
        <p:spPr>
          <a:xfrm>
            <a:off x="4562274" y="2619655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37"/>
          <p:cNvSpPr/>
          <p:nvPr/>
        </p:nvSpPr>
        <p:spPr>
          <a:xfrm>
            <a:off x="4574312" y="2833414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37"/>
          <p:cNvSpPr/>
          <p:nvPr/>
        </p:nvSpPr>
        <p:spPr>
          <a:xfrm>
            <a:off x="1963139" y="2786245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p37"/>
          <p:cNvSpPr/>
          <p:nvPr/>
        </p:nvSpPr>
        <p:spPr>
          <a:xfrm>
            <a:off x="2572825" y="2784986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Google Shape;1217;p37"/>
          <p:cNvSpPr/>
          <p:nvPr/>
        </p:nvSpPr>
        <p:spPr>
          <a:xfrm>
            <a:off x="3202483" y="2784762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37"/>
          <p:cNvSpPr/>
          <p:nvPr/>
        </p:nvSpPr>
        <p:spPr>
          <a:xfrm>
            <a:off x="3907003" y="2809728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Close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37"/>
          <p:cNvSpPr/>
          <p:nvPr/>
        </p:nvSpPr>
        <p:spPr>
          <a:xfrm>
            <a:off x="4495639" y="2805700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37"/>
          <p:cNvSpPr/>
          <p:nvPr/>
        </p:nvSpPr>
        <p:spPr>
          <a:xfrm>
            <a:off x="2108629" y="3529820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37"/>
          <p:cNvSpPr/>
          <p:nvPr/>
        </p:nvSpPr>
        <p:spPr>
          <a:xfrm>
            <a:off x="2110826" y="3748275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37"/>
          <p:cNvSpPr/>
          <p:nvPr/>
        </p:nvSpPr>
        <p:spPr>
          <a:xfrm>
            <a:off x="2731481" y="3529820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37"/>
          <p:cNvSpPr/>
          <p:nvPr/>
        </p:nvSpPr>
        <p:spPr>
          <a:xfrm>
            <a:off x="2738652" y="3749242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37"/>
          <p:cNvSpPr/>
          <p:nvPr/>
        </p:nvSpPr>
        <p:spPr>
          <a:xfrm>
            <a:off x="3346769" y="3533578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37"/>
          <p:cNvSpPr/>
          <p:nvPr/>
        </p:nvSpPr>
        <p:spPr>
          <a:xfrm>
            <a:off x="3354462" y="3754681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37"/>
          <p:cNvSpPr/>
          <p:nvPr/>
        </p:nvSpPr>
        <p:spPr>
          <a:xfrm>
            <a:off x="3952745" y="3533578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37"/>
          <p:cNvSpPr/>
          <p:nvPr/>
        </p:nvSpPr>
        <p:spPr>
          <a:xfrm>
            <a:off x="3964632" y="3752888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37"/>
          <p:cNvSpPr/>
          <p:nvPr/>
        </p:nvSpPr>
        <p:spPr>
          <a:xfrm>
            <a:off x="4562274" y="3539129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37"/>
          <p:cNvSpPr/>
          <p:nvPr/>
        </p:nvSpPr>
        <p:spPr>
          <a:xfrm>
            <a:off x="4574312" y="3752888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37"/>
          <p:cNvSpPr/>
          <p:nvPr/>
        </p:nvSpPr>
        <p:spPr>
          <a:xfrm>
            <a:off x="1963139" y="3705719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37"/>
          <p:cNvSpPr/>
          <p:nvPr/>
        </p:nvSpPr>
        <p:spPr>
          <a:xfrm>
            <a:off x="2572825" y="3704460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37"/>
          <p:cNvSpPr/>
          <p:nvPr/>
        </p:nvSpPr>
        <p:spPr>
          <a:xfrm>
            <a:off x="3202483" y="3704236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37"/>
          <p:cNvSpPr/>
          <p:nvPr/>
        </p:nvSpPr>
        <p:spPr>
          <a:xfrm>
            <a:off x="3907003" y="3729202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Close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37"/>
          <p:cNvSpPr/>
          <p:nvPr/>
        </p:nvSpPr>
        <p:spPr>
          <a:xfrm>
            <a:off x="4495639" y="3725174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37"/>
          <p:cNvSpPr/>
          <p:nvPr/>
        </p:nvSpPr>
        <p:spPr>
          <a:xfrm>
            <a:off x="2108629" y="4420939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37"/>
          <p:cNvSpPr/>
          <p:nvPr/>
        </p:nvSpPr>
        <p:spPr>
          <a:xfrm>
            <a:off x="2110826" y="4639394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37"/>
          <p:cNvSpPr/>
          <p:nvPr/>
        </p:nvSpPr>
        <p:spPr>
          <a:xfrm>
            <a:off x="2731481" y="4420939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37"/>
          <p:cNvSpPr/>
          <p:nvPr/>
        </p:nvSpPr>
        <p:spPr>
          <a:xfrm>
            <a:off x="2738652" y="4640361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37"/>
          <p:cNvSpPr/>
          <p:nvPr/>
        </p:nvSpPr>
        <p:spPr>
          <a:xfrm>
            <a:off x="3346769" y="4424697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37"/>
          <p:cNvSpPr/>
          <p:nvPr/>
        </p:nvSpPr>
        <p:spPr>
          <a:xfrm>
            <a:off x="3354462" y="4645800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37"/>
          <p:cNvSpPr/>
          <p:nvPr/>
        </p:nvSpPr>
        <p:spPr>
          <a:xfrm>
            <a:off x="3952745" y="4424697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37"/>
          <p:cNvSpPr/>
          <p:nvPr/>
        </p:nvSpPr>
        <p:spPr>
          <a:xfrm>
            <a:off x="3964632" y="4644007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37"/>
          <p:cNvSpPr/>
          <p:nvPr/>
        </p:nvSpPr>
        <p:spPr>
          <a:xfrm>
            <a:off x="4562274" y="4430248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37"/>
          <p:cNvSpPr/>
          <p:nvPr/>
        </p:nvSpPr>
        <p:spPr>
          <a:xfrm>
            <a:off x="4574312" y="4644007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37"/>
          <p:cNvSpPr/>
          <p:nvPr/>
        </p:nvSpPr>
        <p:spPr>
          <a:xfrm>
            <a:off x="1963139" y="4596838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37"/>
          <p:cNvSpPr/>
          <p:nvPr/>
        </p:nvSpPr>
        <p:spPr>
          <a:xfrm>
            <a:off x="2572825" y="4595579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37"/>
          <p:cNvSpPr/>
          <p:nvPr/>
        </p:nvSpPr>
        <p:spPr>
          <a:xfrm>
            <a:off x="3202483" y="4595355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Google Shape;1248;p37"/>
          <p:cNvSpPr/>
          <p:nvPr/>
        </p:nvSpPr>
        <p:spPr>
          <a:xfrm>
            <a:off x="3907003" y="4620321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Close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37"/>
          <p:cNvSpPr/>
          <p:nvPr/>
        </p:nvSpPr>
        <p:spPr>
          <a:xfrm>
            <a:off x="4495639" y="4616293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37"/>
          <p:cNvSpPr/>
          <p:nvPr/>
        </p:nvSpPr>
        <p:spPr>
          <a:xfrm>
            <a:off x="2102190" y="5343800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37"/>
          <p:cNvSpPr/>
          <p:nvPr/>
        </p:nvSpPr>
        <p:spPr>
          <a:xfrm>
            <a:off x="2104387" y="5562255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37"/>
          <p:cNvSpPr/>
          <p:nvPr/>
        </p:nvSpPr>
        <p:spPr>
          <a:xfrm>
            <a:off x="2725042" y="5343800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37"/>
          <p:cNvSpPr/>
          <p:nvPr/>
        </p:nvSpPr>
        <p:spPr>
          <a:xfrm>
            <a:off x="2732213" y="5563222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37"/>
          <p:cNvSpPr/>
          <p:nvPr/>
        </p:nvSpPr>
        <p:spPr>
          <a:xfrm>
            <a:off x="3340330" y="5347558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37"/>
          <p:cNvSpPr/>
          <p:nvPr/>
        </p:nvSpPr>
        <p:spPr>
          <a:xfrm>
            <a:off x="3348023" y="5568661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37"/>
          <p:cNvSpPr/>
          <p:nvPr/>
        </p:nvSpPr>
        <p:spPr>
          <a:xfrm>
            <a:off x="3946306" y="5347558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37"/>
          <p:cNvSpPr/>
          <p:nvPr/>
        </p:nvSpPr>
        <p:spPr>
          <a:xfrm>
            <a:off x="3958193" y="5566868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37"/>
          <p:cNvSpPr/>
          <p:nvPr/>
        </p:nvSpPr>
        <p:spPr>
          <a:xfrm>
            <a:off x="4555835" y="5353109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37"/>
          <p:cNvSpPr/>
          <p:nvPr/>
        </p:nvSpPr>
        <p:spPr>
          <a:xfrm>
            <a:off x="4567873" y="5566868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37"/>
          <p:cNvSpPr/>
          <p:nvPr/>
        </p:nvSpPr>
        <p:spPr>
          <a:xfrm>
            <a:off x="1956700" y="5519699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37"/>
          <p:cNvSpPr/>
          <p:nvPr/>
        </p:nvSpPr>
        <p:spPr>
          <a:xfrm>
            <a:off x="2566386" y="5518440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37"/>
          <p:cNvSpPr/>
          <p:nvPr/>
        </p:nvSpPr>
        <p:spPr>
          <a:xfrm>
            <a:off x="3196044" y="5518216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37"/>
          <p:cNvSpPr/>
          <p:nvPr/>
        </p:nvSpPr>
        <p:spPr>
          <a:xfrm>
            <a:off x="3900564" y="5543182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Close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37"/>
          <p:cNvSpPr/>
          <p:nvPr/>
        </p:nvSpPr>
        <p:spPr>
          <a:xfrm>
            <a:off x="4489200" y="5539154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5" name="Google Shape;1265;p37"/>
          <p:cNvCxnSpPr/>
          <p:nvPr/>
        </p:nvCxnSpPr>
        <p:spPr>
          <a:xfrm rot="10800000">
            <a:off x="7277100" y="1243599"/>
            <a:ext cx="946862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66" name="Google Shape;1266;p37"/>
          <p:cNvCxnSpPr/>
          <p:nvPr/>
        </p:nvCxnSpPr>
        <p:spPr>
          <a:xfrm>
            <a:off x="6833255" y="1540228"/>
            <a:ext cx="0" cy="4092193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67" name="Google Shape;1267;p37"/>
          <p:cNvCxnSpPr/>
          <p:nvPr/>
        </p:nvCxnSpPr>
        <p:spPr>
          <a:xfrm rot="10800000">
            <a:off x="5311140" y="2843657"/>
            <a:ext cx="1511229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68" name="Google Shape;1268;p37"/>
          <p:cNvCxnSpPr/>
          <p:nvPr/>
        </p:nvCxnSpPr>
        <p:spPr>
          <a:xfrm rot="10800000">
            <a:off x="5311140" y="3762009"/>
            <a:ext cx="1511229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69" name="Google Shape;1269;p37"/>
          <p:cNvCxnSpPr/>
          <p:nvPr/>
        </p:nvCxnSpPr>
        <p:spPr>
          <a:xfrm rot="10800000">
            <a:off x="5322026" y="4710557"/>
            <a:ext cx="1511229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70" name="Google Shape;1270;p37"/>
          <p:cNvCxnSpPr/>
          <p:nvPr/>
        </p:nvCxnSpPr>
        <p:spPr>
          <a:xfrm rot="10800000">
            <a:off x="5340385" y="5594953"/>
            <a:ext cx="1511229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71" name="Google Shape;1271;p37"/>
          <p:cNvSpPr/>
          <p:nvPr/>
        </p:nvSpPr>
        <p:spPr>
          <a:xfrm>
            <a:off x="6428097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舉手 以實心填滿" id="1272" name="Google Shape;1272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0101" y="2581433"/>
            <a:ext cx="507263" cy="5072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手背向前食指朝右指 以實心填滿" id="1273" name="Google Shape;1273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1040209" y="3515674"/>
            <a:ext cx="507261" cy="507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豎起大拇指標誌 以實心填滿" id="1274" name="Google Shape;1274;p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44018" y="4347685"/>
            <a:ext cx="507261" cy="507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放鬆手勢 以實心填滿" id="1275" name="Google Shape;1275;p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42786" y="5291841"/>
            <a:ext cx="501799" cy="50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37"/>
          <p:cNvSpPr/>
          <p:nvPr/>
        </p:nvSpPr>
        <p:spPr>
          <a:xfrm>
            <a:off x="6431652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37"/>
          <p:cNvSpPr/>
          <p:nvPr/>
        </p:nvSpPr>
        <p:spPr>
          <a:xfrm>
            <a:off x="6428097" y="1020855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37"/>
          <p:cNvSpPr/>
          <p:nvPr/>
        </p:nvSpPr>
        <p:spPr>
          <a:xfrm>
            <a:off x="6434963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p37"/>
          <p:cNvSpPr/>
          <p:nvPr/>
        </p:nvSpPr>
        <p:spPr>
          <a:xfrm>
            <a:off x="6434963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Google Shape;1280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87" name="Google Shape;1287;p38"/>
          <p:cNvCxnSpPr/>
          <p:nvPr/>
        </p:nvCxnSpPr>
        <p:spPr>
          <a:xfrm rot="10800000">
            <a:off x="1" y="2026340"/>
            <a:ext cx="6095999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88" name="Google Shape;128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9727" y="11568"/>
            <a:ext cx="4562263" cy="683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9" name="Google Shape;1289;p38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1290" name="Google Shape;1290;p38"/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38"/>
          <p:cNvSpPr/>
          <p:nvPr/>
        </p:nvSpPr>
        <p:spPr>
          <a:xfrm>
            <a:off x="8223962" y="3089958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1292" name="Google Shape;1292;p38"/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38"/>
          <p:cNvSpPr/>
          <p:nvPr/>
        </p:nvSpPr>
        <p:spPr>
          <a:xfrm>
            <a:off x="8384683" y="4353687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1294" name="Google Shape;1294;p38"/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38"/>
          <p:cNvSpPr/>
          <p:nvPr/>
        </p:nvSpPr>
        <p:spPr>
          <a:xfrm>
            <a:off x="8041757" y="1573189"/>
            <a:ext cx="1647915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1296" name="Google Shape;1296;p38"/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38"/>
          <p:cNvSpPr/>
          <p:nvPr/>
        </p:nvSpPr>
        <p:spPr>
          <a:xfrm>
            <a:off x="1627742" y="1276557"/>
            <a:ext cx="480059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1298" name="Google Shape;1298;p38"/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38"/>
          <p:cNvSpPr/>
          <p:nvPr/>
        </p:nvSpPr>
        <p:spPr>
          <a:xfrm>
            <a:off x="8225920" y="584028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38"/>
          <p:cNvSpPr/>
          <p:nvPr/>
        </p:nvSpPr>
        <p:spPr>
          <a:xfrm>
            <a:off x="2108629" y="2610346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38"/>
          <p:cNvSpPr/>
          <p:nvPr/>
        </p:nvSpPr>
        <p:spPr>
          <a:xfrm>
            <a:off x="2110826" y="2828801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38"/>
          <p:cNvSpPr/>
          <p:nvPr/>
        </p:nvSpPr>
        <p:spPr>
          <a:xfrm>
            <a:off x="2731481" y="2610346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38"/>
          <p:cNvSpPr/>
          <p:nvPr/>
        </p:nvSpPr>
        <p:spPr>
          <a:xfrm>
            <a:off x="2738652" y="2829768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38"/>
          <p:cNvSpPr/>
          <p:nvPr/>
        </p:nvSpPr>
        <p:spPr>
          <a:xfrm>
            <a:off x="3346769" y="2614104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38"/>
          <p:cNvSpPr/>
          <p:nvPr/>
        </p:nvSpPr>
        <p:spPr>
          <a:xfrm>
            <a:off x="3354462" y="2835207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38"/>
          <p:cNvSpPr/>
          <p:nvPr/>
        </p:nvSpPr>
        <p:spPr>
          <a:xfrm>
            <a:off x="3952745" y="2614104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" name="Google Shape;1307;p38"/>
          <p:cNvSpPr/>
          <p:nvPr/>
        </p:nvSpPr>
        <p:spPr>
          <a:xfrm>
            <a:off x="3964632" y="2833414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38"/>
          <p:cNvSpPr/>
          <p:nvPr/>
        </p:nvSpPr>
        <p:spPr>
          <a:xfrm>
            <a:off x="4562274" y="2619655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38"/>
          <p:cNvSpPr/>
          <p:nvPr/>
        </p:nvSpPr>
        <p:spPr>
          <a:xfrm>
            <a:off x="4574312" y="2833414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38"/>
          <p:cNvSpPr/>
          <p:nvPr/>
        </p:nvSpPr>
        <p:spPr>
          <a:xfrm>
            <a:off x="1377008" y="2791036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38"/>
          <p:cNvSpPr/>
          <p:nvPr/>
        </p:nvSpPr>
        <p:spPr>
          <a:xfrm>
            <a:off x="2011579" y="2774945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38"/>
          <p:cNvSpPr/>
          <p:nvPr/>
        </p:nvSpPr>
        <p:spPr>
          <a:xfrm>
            <a:off x="2629454" y="2769541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38"/>
          <p:cNvSpPr/>
          <p:nvPr/>
        </p:nvSpPr>
        <p:spPr>
          <a:xfrm>
            <a:off x="3311644" y="2791036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Close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38"/>
          <p:cNvSpPr/>
          <p:nvPr/>
        </p:nvSpPr>
        <p:spPr>
          <a:xfrm>
            <a:off x="3915052" y="2791036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p38"/>
          <p:cNvSpPr/>
          <p:nvPr/>
        </p:nvSpPr>
        <p:spPr>
          <a:xfrm>
            <a:off x="2108629" y="3529820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38"/>
          <p:cNvSpPr/>
          <p:nvPr/>
        </p:nvSpPr>
        <p:spPr>
          <a:xfrm>
            <a:off x="2110826" y="3748275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38"/>
          <p:cNvSpPr/>
          <p:nvPr/>
        </p:nvSpPr>
        <p:spPr>
          <a:xfrm>
            <a:off x="2731481" y="3529820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38"/>
          <p:cNvSpPr/>
          <p:nvPr/>
        </p:nvSpPr>
        <p:spPr>
          <a:xfrm>
            <a:off x="2738652" y="3749242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38"/>
          <p:cNvSpPr/>
          <p:nvPr/>
        </p:nvSpPr>
        <p:spPr>
          <a:xfrm>
            <a:off x="3346769" y="3533578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38"/>
          <p:cNvSpPr/>
          <p:nvPr/>
        </p:nvSpPr>
        <p:spPr>
          <a:xfrm>
            <a:off x="3354462" y="3754681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38"/>
          <p:cNvSpPr/>
          <p:nvPr/>
        </p:nvSpPr>
        <p:spPr>
          <a:xfrm>
            <a:off x="3952745" y="3533578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38"/>
          <p:cNvSpPr/>
          <p:nvPr/>
        </p:nvSpPr>
        <p:spPr>
          <a:xfrm>
            <a:off x="3964632" y="3752888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38"/>
          <p:cNvSpPr/>
          <p:nvPr/>
        </p:nvSpPr>
        <p:spPr>
          <a:xfrm>
            <a:off x="4562274" y="3539129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38"/>
          <p:cNvSpPr/>
          <p:nvPr/>
        </p:nvSpPr>
        <p:spPr>
          <a:xfrm>
            <a:off x="4574312" y="3752888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38"/>
          <p:cNvSpPr/>
          <p:nvPr/>
        </p:nvSpPr>
        <p:spPr>
          <a:xfrm>
            <a:off x="1398008" y="3701261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38"/>
          <p:cNvSpPr/>
          <p:nvPr/>
        </p:nvSpPr>
        <p:spPr>
          <a:xfrm>
            <a:off x="2007694" y="3700002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38"/>
          <p:cNvSpPr/>
          <p:nvPr/>
        </p:nvSpPr>
        <p:spPr>
          <a:xfrm>
            <a:off x="2637352" y="3699778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38"/>
          <p:cNvSpPr/>
          <p:nvPr/>
        </p:nvSpPr>
        <p:spPr>
          <a:xfrm>
            <a:off x="3341872" y="3724744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Close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Google Shape;1329;p38"/>
          <p:cNvSpPr/>
          <p:nvPr/>
        </p:nvSpPr>
        <p:spPr>
          <a:xfrm>
            <a:off x="3930508" y="3720716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38"/>
          <p:cNvSpPr/>
          <p:nvPr/>
        </p:nvSpPr>
        <p:spPr>
          <a:xfrm>
            <a:off x="2108629" y="4420939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Google Shape;1331;p38"/>
          <p:cNvSpPr/>
          <p:nvPr/>
        </p:nvSpPr>
        <p:spPr>
          <a:xfrm>
            <a:off x="2110826" y="4639394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2" name="Google Shape;1332;p38"/>
          <p:cNvSpPr/>
          <p:nvPr/>
        </p:nvSpPr>
        <p:spPr>
          <a:xfrm>
            <a:off x="2731481" y="4420939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p38"/>
          <p:cNvSpPr/>
          <p:nvPr/>
        </p:nvSpPr>
        <p:spPr>
          <a:xfrm>
            <a:off x="2738652" y="4640361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38"/>
          <p:cNvSpPr/>
          <p:nvPr/>
        </p:nvSpPr>
        <p:spPr>
          <a:xfrm>
            <a:off x="3346769" y="4424697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38"/>
          <p:cNvSpPr/>
          <p:nvPr/>
        </p:nvSpPr>
        <p:spPr>
          <a:xfrm>
            <a:off x="3354462" y="4645800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38"/>
          <p:cNvSpPr/>
          <p:nvPr/>
        </p:nvSpPr>
        <p:spPr>
          <a:xfrm>
            <a:off x="3952745" y="4424697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38"/>
          <p:cNvSpPr/>
          <p:nvPr/>
        </p:nvSpPr>
        <p:spPr>
          <a:xfrm>
            <a:off x="3964632" y="4644007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38"/>
          <p:cNvSpPr/>
          <p:nvPr/>
        </p:nvSpPr>
        <p:spPr>
          <a:xfrm>
            <a:off x="4562274" y="4430248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38"/>
          <p:cNvSpPr/>
          <p:nvPr/>
        </p:nvSpPr>
        <p:spPr>
          <a:xfrm>
            <a:off x="4574312" y="4644007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0" name="Google Shape;1340;p38"/>
          <p:cNvSpPr/>
          <p:nvPr/>
        </p:nvSpPr>
        <p:spPr>
          <a:xfrm>
            <a:off x="1404904" y="4595803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38"/>
          <p:cNvSpPr/>
          <p:nvPr/>
        </p:nvSpPr>
        <p:spPr>
          <a:xfrm>
            <a:off x="2014590" y="4594544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38"/>
          <p:cNvSpPr/>
          <p:nvPr/>
        </p:nvSpPr>
        <p:spPr>
          <a:xfrm>
            <a:off x="2644248" y="4594320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38"/>
          <p:cNvSpPr/>
          <p:nvPr/>
        </p:nvSpPr>
        <p:spPr>
          <a:xfrm>
            <a:off x="3348768" y="4619286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Close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38"/>
          <p:cNvSpPr/>
          <p:nvPr/>
        </p:nvSpPr>
        <p:spPr>
          <a:xfrm>
            <a:off x="3937404" y="4615258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38"/>
          <p:cNvSpPr/>
          <p:nvPr/>
        </p:nvSpPr>
        <p:spPr>
          <a:xfrm>
            <a:off x="2102190" y="5343800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38"/>
          <p:cNvSpPr/>
          <p:nvPr/>
        </p:nvSpPr>
        <p:spPr>
          <a:xfrm>
            <a:off x="2104387" y="5562255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38"/>
          <p:cNvSpPr/>
          <p:nvPr/>
        </p:nvSpPr>
        <p:spPr>
          <a:xfrm>
            <a:off x="2725042" y="5343800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8" name="Google Shape;1348;p38"/>
          <p:cNvSpPr/>
          <p:nvPr/>
        </p:nvSpPr>
        <p:spPr>
          <a:xfrm>
            <a:off x="2732213" y="5563222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Google Shape;1349;p38"/>
          <p:cNvSpPr/>
          <p:nvPr/>
        </p:nvSpPr>
        <p:spPr>
          <a:xfrm>
            <a:off x="3340330" y="5347558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38"/>
          <p:cNvSpPr/>
          <p:nvPr/>
        </p:nvSpPr>
        <p:spPr>
          <a:xfrm>
            <a:off x="3348023" y="5568661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38"/>
          <p:cNvSpPr/>
          <p:nvPr/>
        </p:nvSpPr>
        <p:spPr>
          <a:xfrm>
            <a:off x="3946306" y="5347558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38"/>
          <p:cNvSpPr/>
          <p:nvPr/>
        </p:nvSpPr>
        <p:spPr>
          <a:xfrm>
            <a:off x="3958193" y="5566868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38"/>
          <p:cNvSpPr/>
          <p:nvPr/>
        </p:nvSpPr>
        <p:spPr>
          <a:xfrm>
            <a:off x="4555835" y="5353109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38"/>
          <p:cNvSpPr/>
          <p:nvPr/>
        </p:nvSpPr>
        <p:spPr>
          <a:xfrm>
            <a:off x="4567873" y="5566868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38"/>
          <p:cNvSpPr/>
          <p:nvPr/>
        </p:nvSpPr>
        <p:spPr>
          <a:xfrm>
            <a:off x="1398767" y="5503983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38"/>
          <p:cNvSpPr/>
          <p:nvPr/>
        </p:nvSpPr>
        <p:spPr>
          <a:xfrm>
            <a:off x="2008453" y="5502724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38"/>
          <p:cNvSpPr/>
          <p:nvPr/>
        </p:nvSpPr>
        <p:spPr>
          <a:xfrm>
            <a:off x="2638111" y="5502500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38"/>
          <p:cNvSpPr/>
          <p:nvPr/>
        </p:nvSpPr>
        <p:spPr>
          <a:xfrm>
            <a:off x="3342631" y="5527466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Close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p38"/>
          <p:cNvSpPr/>
          <p:nvPr/>
        </p:nvSpPr>
        <p:spPr>
          <a:xfrm>
            <a:off x="3931267" y="5523438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0" name="Google Shape;1360;p38"/>
          <p:cNvCxnSpPr/>
          <p:nvPr/>
        </p:nvCxnSpPr>
        <p:spPr>
          <a:xfrm rot="10800000">
            <a:off x="7277100" y="1243599"/>
            <a:ext cx="946862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61" name="Google Shape;1361;p38"/>
          <p:cNvCxnSpPr/>
          <p:nvPr/>
        </p:nvCxnSpPr>
        <p:spPr>
          <a:xfrm>
            <a:off x="6833255" y="1540228"/>
            <a:ext cx="0" cy="4092193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62" name="Google Shape;1362;p38"/>
          <p:cNvCxnSpPr/>
          <p:nvPr/>
        </p:nvCxnSpPr>
        <p:spPr>
          <a:xfrm rot="10800000">
            <a:off x="5311140" y="2843657"/>
            <a:ext cx="1511229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63" name="Google Shape;1363;p38"/>
          <p:cNvCxnSpPr/>
          <p:nvPr/>
        </p:nvCxnSpPr>
        <p:spPr>
          <a:xfrm rot="10800000">
            <a:off x="5311140" y="3762009"/>
            <a:ext cx="1511229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64" name="Google Shape;1364;p38"/>
          <p:cNvCxnSpPr/>
          <p:nvPr/>
        </p:nvCxnSpPr>
        <p:spPr>
          <a:xfrm rot="10800000">
            <a:off x="5322026" y="4710557"/>
            <a:ext cx="1511229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65" name="Google Shape;1365;p38"/>
          <p:cNvCxnSpPr/>
          <p:nvPr/>
        </p:nvCxnSpPr>
        <p:spPr>
          <a:xfrm rot="10800000">
            <a:off x="5340385" y="5594953"/>
            <a:ext cx="1511229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66" name="Google Shape;1366;p38"/>
          <p:cNvSpPr/>
          <p:nvPr/>
        </p:nvSpPr>
        <p:spPr>
          <a:xfrm>
            <a:off x="6428097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舉手 以實心填滿" id="1367" name="Google Shape;1367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0101" y="2581433"/>
            <a:ext cx="507263" cy="5072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手背向前食指朝右指 以實心填滿" id="1368" name="Google Shape;1368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1040209" y="3515674"/>
            <a:ext cx="507261" cy="507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豎起大拇指標誌 以實心填滿" id="1369" name="Google Shape;1369;p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44018" y="4347685"/>
            <a:ext cx="507261" cy="507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放鬆手勢 以實心填滿" id="1370" name="Google Shape;1370;p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42786" y="5291841"/>
            <a:ext cx="501799" cy="50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38"/>
          <p:cNvSpPr/>
          <p:nvPr/>
        </p:nvSpPr>
        <p:spPr>
          <a:xfrm>
            <a:off x="4678988" y="5531569"/>
            <a:ext cx="325652" cy="26301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38"/>
          <p:cNvSpPr/>
          <p:nvPr/>
        </p:nvSpPr>
        <p:spPr>
          <a:xfrm>
            <a:off x="4678988" y="3712857"/>
            <a:ext cx="335638" cy="272671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38"/>
          <p:cNvSpPr/>
          <p:nvPr/>
        </p:nvSpPr>
        <p:spPr>
          <a:xfrm>
            <a:off x="4626519" y="4618061"/>
            <a:ext cx="444988" cy="24988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4" name="Google Shape;1374;p38"/>
          <p:cNvSpPr/>
          <p:nvPr/>
        </p:nvSpPr>
        <p:spPr>
          <a:xfrm>
            <a:off x="4718076" y="2788738"/>
            <a:ext cx="284386" cy="26022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Google Shape;1375;p38"/>
          <p:cNvSpPr/>
          <p:nvPr/>
        </p:nvSpPr>
        <p:spPr>
          <a:xfrm>
            <a:off x="6428097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38"/>
          <p:cNvSpPr/>
          <p:nvPr/>
        </p:nvSpPr>
        <p:spPr>
          <a:xfrm>
            <a:off x="6431652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38"/>
          <p:cNvSpPr/>
          <p:nvPr/>
        </p:nvSpPr>
        <p:spPr>
          <a:xfrm>
            <a:off x="6428097" y="1020855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38"/>
          <p:cNvSpPr/>
          <p:nvPr/>
        </p:nvSpPr>
        <p:spPr>
          <a:xfrm>
            <a:off x="6434963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38"/>
          <p:cNvSpPr/>
          <p:nvPr/>
        </p:nvSpPr>
        <p:spPr>
          <a:xfrm>
            <a:off x="6434963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7" name="Google Shape;1387;p39"/>
          <p:cNvCxnSpPr/>
          <p:nvPr/>
        </p:nvCxnSpPr>
        <p:spPr>
          <a:xfrm rot="10800000">
            <a:off x="1" y="2026340"/>
            <a:ext cx="6095999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88" name="Google Shape;138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9727" y="11568"/>
            <a:ext cx="4562263" cy="683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9" name="Google Shape;1389;p39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1390" name="Google Shape;1390;p39"/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39"/>
          <p:cNvSpPr/>
          <p:nvPr/>
        </p:nvSpPr>
        <p:spPr>
          <a:xfrm>
            <a:off x="8223962" y="3089958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1392" name="Google Shape;1392;p39"/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39"/>
          <p:cNvSpPr/>
          <p:nvPr/>
        </p:nvSpPr>
        <p:spPr>
          <a:xfrm>
            <a:off x="8384683" y="4353687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1394" name="Google Shape;1394;p39"/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39"/>
          <p:cNvSpPr/>
          <p:nvPr/>
        </p:nvSpPr>
        <p:spPr>
          <a:xfrm>
            <a:off x="8041757" y="1573189"/>
            <a:ext cx="1647915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1396" name="Google Shape;1396;p39"/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39"/>
          <p:cNvSpPr/>
          <p:nvPr/>
        </p:nvSpPr>
        <p:spPr>
          <a:xfrm>
            <a:off x="1627742" y="1276557"/>
            <a:ext cx="480059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1398" name="Google Shape;1398;p39"/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39"/>
          <p:cNvSpPr/>
          <p:nvPr/>
        </p:nvSpPr>
        <p:spPr>
          <a:xfrm>
            <a:off x="8225920" y="584028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39"/>
          <p:cNvSpPr/>
          <p:nvPr/>
        </p:nvSpPr>
        <p:spPr>
          <a:xfrm>
            <a:off x="2108629" y="2610346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39"/>
          <p:cNvSpPr/>
          <p:nvPr/>
        </p:nvSpPr>
        <p:spPr>
          <a:xfrm>
            <a:off x="2110826" y="2828801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39"/>
          <p:cNvSpPr/>
          <p:nvPr/>
        </p:nvSpPr>
        <p:spPr>
          <a:xfrm>
            <a:off x="2731481" y="2610346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39"/>
          <p:cNvSpPr/>
          <p:nvPr/>
        </p:nvSpPr>
        <p:spPr>
          <a:xfrm>
            <a:off x="2738652" y="2829768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39"/>
          <p:cNvSpPr/>
          <p:nvPr/>
        </p:nvSpPr>
        <p:spPr>
          <a:xfrm>
            <a:off x="3346769" y="2614104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39"/>
          <p:cNvSpPr/>
          <p:nvPr/>
        </p:nvSpPr>
        <p:spPr>
          <a:xfrm>
            <a:off x="3354462" y="2835207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39"/>
          <p:cNvSpPr/>
          <p:nvPr/>
        </p:nvSpPr>
        <p:spPr>
          <a:xfrm>
            <a:off x="3952745" y="2614104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39"/>
          <p:cNvSpPr/>
          <p:nvPr/>
        </p:nvSpPr>
        <p:spPr>
          <a:xfrm>
            <a:off x="3964632" y="2833414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39"/>
          <p:cNvSpPr/>
          <p:nvPr/>
        </p:nvSpPr>
        <p:spPr>
          <a:xfrm>
            <a:off x="4562274" y="2619655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39"/>
          <p:cNvSpPr/>
          <p:nvPr/>
        </p:nvSpPr>
        <p:spPr>
          <a:xfrm>
            <a:off x="4574312" y="2833414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39"/>
          <p:cNvSpPr/>
          <p:nvPr/>
        </p:nvSpPr>
        <p:spPr>
          <a:xfrm>
            <a:off x="1387085" y="2785735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39"/>
          <p:cNvSpPr/>
          <p:nvPr/>
        </p:nvSpPr>
        <p:spPr>
          <a:xfrm>
            <a:off x="2004960" y="2780331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39"/>
          <p:cNvSpPr/>
          <p:nvPr/>
        </p:nvSpPr>
        <p:spPr>
          <a:xfrm>
            <a:off x="2687150" y="2801826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Close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39"/>
          <p:cNvSpPr/>
          <p:nvPr/>
        </p:nvSpPr>
        <p:spPr>
          <a:xfrm>
            <a:off x="3290558" y="2801826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39"/>
          <p:cNvSpPr/>
          <p:nvPr/>
        </p:nvSpPr>
        <p:spPr>
          <a:xfrm>
            <a:off x="2108629" y="3529820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39"/>
          <p:cNvSpPr/>
          <p:nvPr/>
        </p:nvSpPr>
        <p:spPr>
          <a:xfrm>
            <a:off x="2110826" y="3748275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39"/>
          <p:cNvSpPr/>
          <p:nvPr/>
        </p:nvSpPr>
        <p:spPr>
          <a:xfrm>
            <a:off x="2731481" y="3529820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p39"/>
          <p:cNvSpPr/>
          <p:nvPr/>
        </p:nvSpPr>
        <p:spPr>
          <a:xfrm>
            <a:off x="2738652" y="3749242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39"/>
          <p:cNvSpPr/>
          <p:nvPr/>
        </p:nvSpPr>
        <p:spPr>
          <a:xfrm>
            <a:off x="3346769" y="3533578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39"/>
          <p:cNvSpPr/>
          <p:nvPr/>
        </p:nvSpPr>
        <p:spPr>
          <a:xfrm>
            <a:off x="3354462" y="3754681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39"/>
          <p:cNvSpPr/>
          <p:nvPr/>
        </p:nvSpPr>
        <p:spPr>
          <a:xfrm>
            <a:off x="3952745" y="3533578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39"/>
          <p:cNvSpPr/>
          <p:nvPr/>
        </p:nvSpPr>
        <p:spPr>
          <a:xfrm>
            <a:off x="3964632" y="3752888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39"/>
          <p:cNvSpPr/>
          <p:nvPr/>
        </p:nvSpPr>
        <p:spPr>
          <a:xfrm>
            <a:off x="4562274" y="3539129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39"/>
          <p:cNvSpPr/>
          <p:nvPr/>
        </p:nvSpPr>
        <p:spPr>
          <a:xfrm>
            <a:off x="4574312" y="3752888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39"/>
          <p:cNvSpPr/>
          <p:nvPr/>
        </p:nvSpPr>
        <p:spPr>
          <a:xfrm>
            <a:off x="1383200" y="3710792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39"/>
          <p:cNvSpPr/>
          <p:nvPr/>
        </p:nvSpPr>
        <p:spPr>
          <a:xfrm>
            <a:off x="2012858" y="3710568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39"/>
          <p:cNvSpPr/>
          <p:nvPr/>
        </p:nvSpPr>
        <p:spPr>
          <a:xfrm>
            <a:off x="2717378" y="3735534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Close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39"/>
          <p:cNvSpPr/>
          <p:nvPr/>
        </p:nvSpPr>
        <p:spPr>
          <a:xfrm>
            <a:off x="3306014" y="3731506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39"/>
          <p:cNvSpPr/>
          <p:nvPr/>
        </p:nvSpPr>
        <p:spPr>
          <a:xfrm>
            <a:off x="2108629" y="4420939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39"/>
          <p:cNvSpPr/>
          <p:nvPr/>
        </p:nvSpPr>
        <p:spPr>
          <a:xfrm>
            <a:off x="2110826" y="4639394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39"/>
          <p:cNvSpPr/>
          <p:nvPr/>
        </p:nvSpPr>
        <p:spPr>
          <a:xfrm>
            <a:off x="2731481" y="4420939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39"/>
          <p:cNvSpPr/>
          <p:nvPr/>
        </p:nvSpPr>
        <p:spPr>
          <a:xfrm>
            <a:off x="2738652" y="4640361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39"/>
          <p:cNvSpPr/>
          <p:nvPr/>
        </p:nvSpPr>
        <p:spPr>
          <a:xfrm>
            <a:off x="3346769" y="4424697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39"/>
          <p:cNvSpPr/>
          <p:nvPr/>
        </p:nvSpPr>
        <p:spPr>
          <a:xfrm>
            <a:off x="3354462" y="4645800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39"/>
          <p:cNvSpPr/>
          <p:nvPr/>
        </p:nvSpPr>
        <p:spPr>
          <a:xfrm>
            <a:off x="3952745" y="4424697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39"/>
          <p:cNvSpPr/>
          <p:nvPr/>
        </p:nvSpPr>
        <p:spPr>
          <a:xfrm>
            <a:off x="3964632" y="4644007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p39"/>
          <p:cNvSpPr/>
          <p:nvPr/>
        </p:nvSpPr>
        <p:spPr>
          <a:xfrm>
            <a:off x="4562274" y="4430248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39"/>
          <p:cNvSpPr/>
          <p:nvPr/>
        </p:nvSpPr>
        <p:spPr>
          <a:xfrm>
            <a:off x="4574312" y="4644007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39"/>
          <p:cNvSpPr/>
          <p:nvPr/>
        </p:nvSpPr>
        <p:spPr>
          <a:xfrm>
            <a:off x="1390096" y="4605334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39"/>
          <p:cNvSpPr/>
          <p:nvPr/>
        </p:nvSpPr>
        <p:spPr>
          <a:xfrm>
            <a:off x="2019754" y="4605110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39"/>
          <p:cNvSpPr/>
          <p:nvPr/>
        </p:nvSpPr>
        <p:spPr>
          <a:xfrm>
            <a:off x="2724274" y="4630076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Close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39"/>
          <p:cNvSpPr/>
          <p:nvPr/>
        </p:nvSpPr>
        <p:spPr>
          <a:xfrm>
            <a:off x="3312910" y="4626048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39"/>
          <p:cNvSpPr/>
          <p:nvPr/>
        </p:nvSpPr>
        <p:spPr>
          <a:xfrm>
            <a:off x="2102190" y="5343800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p39"/>
          <p:cNvSpPr/>
          <p:nvPr/>
        </p:nvSpPr>
        <p:spPr>
          <a:xfrm>
            <a:off x="2104387" y="5562255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p39"/>
          <p:cNvSpPr/>
          <p:nvPr/>
        </p:nvSpPr>
        <p:spPr>
          <a:xfrm>
            <a:off x="2725042" y="5343800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p39"/>
          <p:cNvSpPr/>
          <p:nvPr/>
        </p:nvSpPr>
        <p:spPr>
          <a:xfrm>
            <a:off x="2732213" y="5563222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39"/>
          <p:cNvSpPr/>
          <p:nvPr/>
        </p:nvSpPr>
        <p:spPr>
          <a:xfrm>
            <a:off x="3340330" y="5347558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39"/>
          <p:cNvSpPr/>
          <p:nvPr/>
        </p:nvSpPr>
        <p:spPr>
          <a:xfrm>
            <a:off x="3348023" y="5568661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8" name="Google Shape;1448;p39"/>
          <p:cNvSpPr/>
          <p:nvPr/>
        </p:nvSpPr>
        <p:spPr>
          <a:xfrm>
            <a:off x="3946306" y="5347558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9" name="Google Shape;1449;p39"/>
          <p:cNvSpPr/>
          <p:nvPr/>
        </p:nvSpPr>
        <p:spPr>
          <a:xfrm>
            <a:off x="3958193" y="5566868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39"/>
          <p:cNvSpPr/>
          <p:nvPr/>
        </p:nvSpPr>
        <p:spPr>
          <a:xfrm>
            <a:off x="4555835" y="5353109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39"/>
          <p:cNvSpPr/>
          <p:nvPr/>
        </p:nvSpPr>
        <p:spPr>
          <a:xfrm>
            <a:off x="4567873" y="5566868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39"/>
          <p:cNvSpPr/>
          <p:nvPr/>
        </p:nvSpPr>
        <p:spPr>
          <a:xfrm>
            <a:off x="1383959" y="5513514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39"/>
          <p:cNvSpPr/>
          <p:nvPr/>
        </p:nvSpPr>
        <p:spPr>
          <a:xfrm>
            <a:off x="2013617" y="5513290"/>
            <a:ext cx="828655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39"/>
          <p:cNvSpPr/>
          <p:nvPr/>
        </p:nvSpPr>
        <p:spPr>
          <a:xfrm>
            <a:off x="2718137" y="5538256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Close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39"/>
          <p:cNvSpPr/>
          <p:nvPr/>
        </p:nvSpPr>
        <p:spPr>
          <a:xfrm>
            <a:off x="3306773" y="5534228"/>
            <a:ext cx="682603" cy="28023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6" name="Google Shape;1456;p39"/>
          <p:cNvCxnSpPr/>
          <p:nvPr/>
        </p:nvCxnSpPr>
        <p:spPr>
          <a:xfrm rot="10800000">
            <a:off x="7277100" y="1243599"/>
            <a:ext cx="946862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57" name="Google Shape;1457;p39"/>
          <p:cNvCxnSpPr/>
          <p:nvPr/>
        </p:nvCxnSpPr>
        <p:spPr>
          <a:xfrm>
            <a:off x="6833255" y="1540228"/>
            <a:ext cx="0" cy="4092193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8" name="Google Shape;1458;p39"/>
          <p:cNvCxnSpPr/>
          <p:nvPr/>
        </p:nvCxnSpPr>
        <p:spPr>
          <a:xfrm rot="10800000">
            <a:off x="5311140" y="2843657"/>
            <a:ext cx="1511229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59" name="Google Shape;1459;p39"/>
          <p:cNvCxnSpPr/>
          <p:nvPr/>
        </p:nvCxnSpPr>
        <p:spPr>
          <a:xfrm rot="10800000">
            <a:off x="5311140" y="3762009"/>
            <a:ext cx="1511229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60" name="Google Shape;1460;p39"/>
          <p:cNvCxnSpPr/>
          <p:nvPr/>
        </p:nvCxnSpPr>
        <p:spPr>
          <a:xfrm rot="10800000">
            <a:off x="5322026" y="4710557"/>
            <a:ext cx="1511229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61" name="Google Shape;1461;p39"/>
          <p:cNvCxnSpPr/>
          <p:nvPr/>
        </p:nvCxnSpPr>
        <p:spPr>
          <a:xfrm rot="10800000">
            <a:off x="5340385" y="5594953"/>
            <a:ext cx="1511229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62" name="Google Shape;1462;p39"/>
          <p:cNvSpPr/>
          <p:nvPr/>
        </p:nvSpPr>
        <p:spPr>
          <a:xfrm>
            <a:off x="6428097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舉手 以實心填滿" id="1463" name="Google Shape;1463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0101" y="2581433"/>
            <a:ext cx="507263" cy="5072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手背向前食指朝右指 以實心填滿" id="1464" name="Google Shape;1464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1040209" y="3515674"/>
            <a:ext cx="507261" cy="507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豎起大拇指標誌 以實心填滿" id="1465" name="Google Shape;1465;p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44018" y="4347685"/>
            <a:ext cx="507261" cy="507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放鬆手勢 以實心填滿" id="1466" name="Google Shape;1466;p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42786" y="5291841"/>
            <a:ext cx="501799" cy="50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39"/>
          <p:cNvSpPr/>
          <p:nvPr/>
        </p:nvSpPr>
        <p:spPr>
          <a:xfrm>
            <a:off x="4054494" y="5542359"/>
            <a:ext cx="325652" cy="26301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39"/>
          <p:cNvSpPr/>
          <p:nvPr/>
        </p:nvSpPr>
        <p:spPr>
          <a:xfrm>
            <a:off x="4054494" y="3723647"/>
            <a:ext cx="335638" cy="272671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39"/>
          <p:cNvSpPr/>
          <p:nvPr/>
        </p:nvSpPr>
        <p:spPr>
          <a:xfrm>
            <a:off x="4002025" y="4628851"/>
            <a:ext cx="444988" cy="24988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39"/>
          <p:cNvSpPr/>
          <p:nvPr/>
        </p:nvSpPr>
        <p:spPr>
          <a:xfrm>
            <a:off x="4093582" y="2799528"/>
            <a:ext cx="284386" cy="26022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39"/>
          <p:cNvSpPr/>
          <p:nvPr/>
        </p:nvSpPr>
        <p:spPr>
          <a:xfrm>
            <a:off x="6428097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39"/>
          <p:cNvSpPr/>
          <p:nvPr/>
        </p:nvSpPr>
        <p:spPr>
          <a:xfrm>
            <a:off x="4696947" y="5526587"/>
            <a:ext cx="312048" cy="256811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39"/>
          <p:cNvSpPr/>
          <p:nvPr/>
        </p:nvSpPr>
        <p:spPr>
          <a:xfrm>
            <a:off x="4733885" y="4605650"/>
            <a:ext cx="277503" cy="255702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39"/>
          <p:cNvSpPr/>
          <p:nvPr/>
        </p:nvSpPr>
        <p:spPr>
          <a:xfrm>
            <a:off x="4713996" y="3723119"/>
            <a:ext cx="325720" cy="256811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Google Shape;1475;p39"/>
          <p:cNvSpPr/>
          <p:nvPr/>
        </p:nvSpPr>
        <p:spPr>
          <a:xfrm>
            <a:off x="4699886" y="2792040"/>
            <a:ext cx="325720" cy="256811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39"/>
          <p:cNvSpPr/>
          <p:nvPr/>
        </p:nvSpPr>
        <p:spPr>
          <a:xfrm>
            <a:off x="6428097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39"/>
          <p:cNvSpPr/>
          <p:nvPr/>
        </p:nvSpPr>
        <p:spPr>
          <a:xfrm>
            <a:off x="6428097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39"/>
          <p:cNvSpPr/>
          <p:nvPr/>
        </p:nvSpPr>
        <p:spPr>
          <a:xfrm>
            <a:off x="6431652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39"/>
          <p:cNvSpPr/>
          <p:nvPr/>
        </p:nvSpPr>
        <p:spPr>
          <a:xfrm>
            <a:off x="6428097" y="1020855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39"/>
          <p:cNvSpPr/>
          <p:nvPr/>
        </p:nvSpPr>
        <p:spPr>
          <a:xfrm>
            <a:off x="6434963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39"/>
          <p:cNvSpPr/>
          <p:nvPr/>
        </p:nvSpPr>
        <p:spPr>
          <a:xfrm>
            <a:off x="6434963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/>
          <p:nvPr/>
        </p:nvSpPr>
        <p:spPr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3"/>
            </a:srgbClr>
          </a:solidFill>
          <a:ln cap="sq" cmpd="thinThick" w="127000">
            <a:solidFill>
              <a:srgbClr val="595959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 txBox="1"/>
          <p:nvPr>
            <p:ph type="title"/>
          </p:nvPr>
        </p:nvSpPr>
        <p:spPr>
          <a:xfrm>
            <a:off x="674237" y="914400"/>
            <a:ext cx="3657600" cy="28875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Like a painter</a:t>
            </a:r>
            <a:b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They only need few handy tools to make huge heady works</a:t>
            </a:r>
            <a:endParaRPr/>
          </a:p>
        </p:txBody>
      </p:sp>
      <p:cxnSp>
        <p:nvCxnSpPr>
          <p:cNvPr id="133" name="Google Shape;133;p4"/>
          <p:cNvCxnSpPr/>
          <p:nvPr/>
        </p:nvCxnSpPr>
        <p:spPr>
          <a:xfrm>
            <a:off x="1191126" y="3910267"/>
            <a:ext cx="258679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戶外水彩繪畫" id="134" name="Google Shape;134;p4"/>
          <p:cNvPicPr preferRelativeResize="0"/>
          <p:nvPr/>
        </p:nvPicPr>
        <p:blipFill rotWithShape="1">
          <a:blip r:embed="rId3">
            <a:alphaModFix/>
          </a:blip>
          <a:srcRect b="-1" l="12921" r="12920" t="0"/>
          <a:stretch/>
        </p:blipFill>
        <p:spPr>
          <a:xfrm>
            <a:off x="5163900" y="492573"/>
            <a:ext cx="6533388" cy="588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9" name="Google Shape;1489;p40"/>
          <p:cNvCxnSpPr/>
          <p:nvPr/>
        </p:nvCxnSpPr>
        <p:spPr>
          <a:xfrm rot="10800000">
            <a:off x="1" y="2026340"/>
            <a:ext cx="6095999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90" name="Google Shape;149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9727" y="11568"/>
            <a:ext cx="4562263" cy="683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1" name="Google Shape;1491;p40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1492" name="Google Shape;1492;p40"/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40"/>
          <p:cNvSpPr/>
          <p:nvPr/>
        </p:nvSpPr>
        <p:spPr>
          <a:xfrm>
            <a:off x="8223962" y="3089958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1494" name="Google Shape;1494;p40"/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40"/>
          <p:cNvSpPr/>
          <p:nvPr/>
        </p:nvSpPr>
        <p:spPr>
          <a:xfrm>
            <a:off x="8384683" y="4353687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1496" name="Google Shape;1496;p40"/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40"/>
          <p:cNvSpPr/>
          <p:nvPr/>
        </p:nvSpPr>
        <p:spPr>
          <a:xfrm>
            <a:off x="8041757" y="1573189"/>
            <a:ext cx="1647915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1498" name="Google Shape;1498;p40"/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40"/>
          <p:cNvSpPr/>
          <p:nvPr/>
        </p:nvSpPr>
        <p:spPr>
          <a:xfrm>
            <a:off x="1627742" y="1276557"/>
            <a:ext cx="480059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1500" name="Google Shape;1500;p40"/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40"/>
          <p:cNvSpPr/>
          <p:nvPr/>
        </p:nvSpPr>
        <p:spPr>
          <a:xfrm>
            <a:off x="8225920" y="584028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40"/>
          <p:cNvSpPr/>
          <p:nvPr/>
        </p:nvSpPr>
        <p:spPr>
          <a:xfrm>
            <a:off x="2108629" y="2610346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40"/>
          <p:cNvSpPr/>
          <p:nvPr/>
        </p:nvSpPr>
        <p:spPr>
          <a:xfrm>
            <a:off x="2110826" y="2828801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p40"/>
          <p:cNvSpPr/>
          <p:nvPr/>
        </p:nvSpPr>
        <p:spPr>
          <a:xfrm>
            <a:off x="2731481" y="2610346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40"/>
          <p:cNvSpPr/>
          <p:nvPr/>
        </p:nvSpPr>
        <p:spPr>
          <a:xfrm>
            <a:off x="2738652" y="2829768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6" name="Google Shape;1506;p40"/>
          <p:cNvSpPr/>
          <p:nvPr/>
        </p:nvSpPr>
        <p:spPr>
          <a:xfrm>
            <a:off x="3346769" y="2614104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7" name="Google Shape;1507;p40"/>
          <p:cNvSpPr/>
          <p:nvPr/>
        </p:nvSpPr>
        <p:spPr>
          <a:xfrm>
            <a:off x="3354462" y="2835207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8" name="Google Shape;1508;p40"/>
          <p:cNvSpPr/>
          <p:nvPr/>
        </p:nvSpPr>
        <p:spPr>
          <a:xfrm>
            <a:off x="3952745" y="2614104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Google Shape;1509;p40"/>
          <p:cNvSpPr/>
          <p:nvPr/>
        </p:nvSpPr>
        <p:spPr>
          <a:xfrm>
            <a:off x="3964632" y="2833414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0" name="Google Shape;1510;p40"/>
          <p:cNvSpPr/>
          <p:nvPr/>
        </p:nvSpPr>
        <p:spPr>
          <a:xfrm>
            <a:off x="4562274" y="2619655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Google Shape;1511;p40"/>
          <p:cNvSpPr/>
          <p:nvPr/>
        </p:nvSpPr>
        <p:spPr>
          <a:xfrm>
            <a:off x="4574312" y="2833414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40"/>
          <p:cNvSpPr/>
          <p:nvPr/>
        </p:nvSpPr>
        <p:spPr>
          <a:xfrm>
            <a:off x="2108629" y="3529820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40"/>
          <p:cNvSpPr/>
          <p:nvPr/>
        </p:nvSpPr>
        <p:spPr>
          <a:xfrm>
            <a:off x="2110826" y="3748275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p40"/>
          <p:cNvSpPr/>
          <p:nvPr/>
        </p:nvSpPr>
        <p:spPr>
          <a:xfrm>
            <a:off x="2731481" y="3529820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5" name="Google Shape;1515;p40"/>
          <p:cNvSpPr/>
          <p:nvPr/>
        </p:nvSpPr>
        <p:spPr>
          <a:xfrm>
            <a:off x="2738652" y="3749242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Google Shape;1516;p40"/>
          <p:cNvSpPr/>
          <p:nvPr/>
        </p:nvSpPr>
        <p:spPr>
          <a:xfrm>
            <a:off x="3346769" y="3533578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40"/>
          <p:cNvSpPr/>
          <p:nvPr/>
        </p:nvSpPr>
        <p:spPr>
          <a:xfrm>
            <a:off x="3354462" y="3754681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8" name="Google Shape;1518;p40"/>
          <p:cNvSpPr/>
          <p:nvPr/>
        </p:nvSpPr>
        <p:spPr>
          <a:xfrm>
            <a:off x="3952745" y="3533578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40"/>
          <p:cNvSpPr/>
          <p:nvPr/>
        </p:nvSpPr>
        <p:spPr>
          <a:xfrm>
            <a:off x="3964632" y="3752888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40"/>
          <p:cNvSpPr/>
          <p:nvPr/>
        </p:nvSpPr>
        <p:spPr>
          <a:xfrm>
            <a:off x="4562274" y="3539129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40"/>
          <p:cNvSpPr/>
          <p:nvPr/>
        </p:nvSpPr>
        <p:spPr>
          <a:xfrm>
            <a:off x="4574312" y="3752888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40"/>
          <p:cNvSpPr/>
          <p:nvPr/>
        </p:nvSpPr>
        <p:spPr>
          <a:xfrm>
            <a:off x="2108629" y="4420939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40"/>
          <p:cNvSpPr/>
          <p:nvPr/>
        </p:nvSpPr>
        <p:spPr>
          <a:xfrm>
            <a:off x="2110826" y="4639394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40"/>
          <p:cNvSpPr/>
          <p:nvPr/>
        </p:nvSpPr>
        <p:spPr>
          <a:xfrm>
            <a:off x="2731481" y="4420939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40"/>
          <p:cNvSpPr/>
          <p:nvPr/>
        </p:nvSpPr>
        <p:spPr>
          <a:xfrm>
            <a:off x="2738652" y="4640361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p40"/>
          <p:cNvSpPr/>
          <p:nvPr/>
        </p:nvSpPr>
        <p:spPr>
          <a:xfrm>
            <a:off x="3346769" y="4424697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Google Shape;1527;p40"/>
          <p:cNvSpPr/>
          <p:nvPr/>
        </p:nvSpPr>
        <p:spPr>
          <a:xfrm>
            <a:off x="3354462" y="4645800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40"/>
          <p:cNvSpPr/>
          <p:nvPr/>
        </p:nvSpPr>
        <p:spPr>
          <a:xfrm>
            <a:off x="3952745" y="4424697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Google Shape;1529;p40"/>
          <p:cNvSpPr/>
          <p:nvPr/>
        </p:nvSpPr>
        <p:spPr>
          <a:xfrm>
            <a:off x="3964632" y="4644007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40"/>
          <p:cNvSpPr/>
          <p:nvPr/>
        </p:nvSpPr>
        <p:spPr>
          <a:xfrm>
            <a:off x="4562274" y="4430248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40"/>
          <p:cNvSpPr/>
          <p:nvPr/>
        </p:nvSpPr>
        <p:spPr>
          <a:xfrm>
            <a:off x="4574312" y="4644007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40"/>
          <p:cNvSpPr/>
          <p:nvPr/>
        </p:nvSpPr>
        <p:spPr>
          <a:xfrm>
            <a:off x="2102190" y="5343800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Google Shape;1533;p40"/>
          <p:cNvSpPr/>
          <p:nvPr/>
        </p:nvSpPr>
        <p:spPr>
          <a:xfrm>
            <a:off x="2104387" y="5562255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Google Shape;1534;p40"/>
          <p:cNvSpPr/>
          <p:nvPr/>
        </p:nvSpPr>
        <p:spPr>
          <a:xfrm>
            <a:off x="2725042" y="5343800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40"/>
          <p:cNvSpPr/>
          <p:nvPr/>
        </p:nvSpPr>
        <p:spPr>
          <a:xfrm>
            <a:off x="2732213" y="5563222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40"/>
          <p:cNvSpPr/>
          <p:nvPr/>
        </p:nvSpPr>
        <p:spPr>
          <a:xfrm>
            <a:off x="3340330" y="5347558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40"/>
          <p:cNvSpPr/>
          <p:nvPr/>
        </p:nvSpPr>
        <p:spPr>
          <a:xfrm>
            <a:off x="3348023" y="5568661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Google Shape;1538;p40"/>
          <p:cNvSpPr/>
          <p:nvPr/>
        </p:nvSpPr>
        <p:spPr>
          <a:xfrm>
            <a:off x="3946306" y="5347558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Google Shape;1539;p40"/>
          <p:cNvSpPr/>
          <p:nvPr/>
        </p:nvSpPr>
        <p:spPr>
          <a:xfrm>
            <a:off x="3958193" y="5566868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0" name="Google Shape;1540;p40"/>
          <p:cNvSpPr/>
          <p:nvPr/>
        </p:nvSpPr>
        <p:spPr>
          <a:xfrm>
            <a:off x="4555835" y="5353109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Google Shape;1541;p40"/>
          <p:cNvSpPr/>
          <p:nvPr/>
        </p:nvSpPr>
        <p:spPr>
          <a:xfrm>
            <a:off x="4567873" y="5566868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2" name="Google Shape;1542;p40"/>
          <p:cNvCxnSpPr/>
          <p:nvPr/>
        </p:nvCxnSpPr>
        <p:spPr>
          <a:xfrm rot="10800000">
            <a:off x="7277100" y="1243599"/>
            <a:ext cx="946862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43" name="Google Shape;1543;p40"/>
          <p:cNvCxnSpPr/>
          <p:nvPr/>
        </p:nvCxnSpPr>
        <p:spPr>
          <a:xfrm>
            <a:off x="6833255" y="1540228"/>
            <a:ext cx="0" cy="4092193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44" name="Google Shape;1544;p40"/>
          <p:cNvCxnSpPr/>
          <p:nvPr/>
        </p:nvCxnSpPr>
        <p:spPr>
          <a:xfrm rot="10800000">
            <a:off x="5311140" y="2843657"/>
            <a:ext cx="1511229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45" name="Google Shape;1545;p40"/>
          <p:cNvCxnSpPr/>
          <p:nvPr/>
        </p:nvCxnSpPr>
        <p:spPr>
          <a:xfrm rot="10800000">
            <a:off x="5311140" y="3762009"/>
            <a:ext cx="1511229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46" name="Google Shape;1546;p40"/>
          <p:cNvCxnSpPr/>
          <p:nvPr/>
        </p:nvCxnSpPr>
        <p:spPr>
          <a:xfrm rot="10800000">
            <a:off x="5322026" y="4710557"/>
            <a:ext cx="1511229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47" name="Google Shape;1547;p40"/>
          <p:cNvCxnSpPr/>
          <p:nvPr/>
        </p:nvCxnSpPr>
        <p:spPr>
          <a:xfrm rot="10800000">
            <a:off x="5340385" y="5594953"/>
            <a:ext cx="1511229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48" name="Google Shape;1548;p40"/>
          <p:cNvSpPr/>
          <p:nvPr/>
        </p:nvSpPr>
        <p:spPr>
          <a:xfrm>
            <a:off x="6428097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舉手 以實心填滿" id="1549" name="Google Shape;1549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0101" y="2581433"/>
            <a:ext cx="507263" cy="5072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手背向前食指朝右指 以實心填滿" id="1550" name="Google Shape;1550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1040209" y="3515674"/>
            <a:ext cx="507261" cy="507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豎起大拇指標誌 以實心填滿" id="1551" name="Google Shape;1551;p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44018" y="4347685"/>
            <a:ext cx="507261" cy="507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放鬆手勢 以實心填滿" id="1552" name="Google Shape;1552;p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42786" y="5291841"/>
            <a:ext cx="501799" cy="50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40"/>
          <p:cNvSpPr/>
          <p:nvPr/>
        </p:nvSpPr>
        <p:spPr>
          <a:xfrm>
            <a:off x="4054494" y="5542359"/>
            <a:ext cx="325652" cy="26301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4" name="Google Shape;1554;p40"/>
          <p:cNvSpPr/>
          <p:nvPr/>
        </p:nvSpPr>
        <p:spPr>
          <a:xfrm>
            <a:off x="4054494" y="3723647"/>
            <a:ext cx="335638" cy="272671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Google Shape;1555;p40"/>
          <p:cNvSpPr/>
          <p:nvPr/>
        </p:nvSpPr>
        <p:spPr>
          <a:xfrm>
            <a:off x="4002025" y="4628851"/>
            <a:ext cx="444988" cy="24988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Google Shape;1556;p40"/>
          <p:cNvSpPr/>
          <p:nvPr/>
        </p:nvSpPr>
        <p:spPr>
          <a:xfrm>
            <a:off x="4093582" y="2799528"/>
            <a:ext cx="284386" cy="26022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Google Shape;1557;p40"/>
          <p:cNvSpPr/>
          <p:nvPr/>
        </p:nvSpPr>
        <p:spPr>
          <a:xfrm>
            <a:off x="6428097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8" name="Google Shape;1558;p40"/>
          <p:cNvSpPr/>
          <p:nvPr/>
        </p:nvSpPr>
        <p:spPr>
          <a:xfrm>
            <a:off x="4696947" y="5526587"/>
            <a:ext cx="312048" cy="256811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9" name="Google Shape;1559;p40"/>
          <p:cNvSpPr/>
          <p:nvPr/>
        </p:nvSpPr>
        <p:spPr>
          <a:xfrm>
            <a:off x="4733885" y="4605650"/>
            <a:ext cx="277503" cy="255702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p40"/>
          <p:cNvSpPr/>
          <p:nvPr/>
        </p:nvSpPr>
        <p:spPr>
          <a:xfrm>
            <a:off x="4713996" y="3723119"/>
            <a:ext cx="325720" cy="256811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40"/>
          <p:cNvSpPr/>
          <p:nvPr/>
        </p:nvSpPr>
        <p:spPr>
          <a:xfrm>
            <a:off x="4699886" y="2792040"/>
            <a:ext cx="325720" cy="256811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40"/>
          <p:cNvSpPr/>
          <p:nvPr/>
        </p:nvSpPr>
        <p:spPr>
          <a:xfrm>
            <a:off x="6428097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40"/>
          <p:cNvSpPr/>
          <p:nvPr/>
        </p:nvSpPr>
        <p:spPr>
          <a:xfrm>
            <a:off x="6428097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40"/>
          <p:cNvSpPr/>
          <p:nvPr/>
        </p:nvSpPr>
        <p:spPr>
          <a:xfrm>
            <a:off x="6431652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40"/>
          <p:cNvSpPr/>
          <p:nvPr/>
        </p:nvSpPr>
        <p:spPr>
          <a:xfrm>
            <a:off x="6428097" y="1020855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40"/>
          <p:cNvSpPr/>
          <p:nvPr/>
        </p:nvSpPr>
        <p:spPr>
          <a:xfrm>
            <a:off x="6434963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p40"/>
          <p:cNvSpPr/>
          <p:nvPr/>
        </p:nvSpPr>
        <p:spPr>
          <a:xfrm>
            <a:off x="6434963" y="1019746"/>
            <a:ext cx="847033" cy="43868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Google Shape;1568;p40"/>
          <p:cNvSpPr/>
          <p:nvPr/>
        </p:nvSpPr>
        <p:spPr>
          <a:xfrm>
            <a:off x="2239878" y="2794226"/>
            <a:ext cx="284386" cy="26022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p40"/>
          <p:cNvSpPr/>
          <p:nvPr/>
        </p:nvSpPr>
        <p:spPr>
          <a:xfrm>
            <a:off x="2944534" y="2792040"/>
            <a:ext cx="284386" cy="26022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0" name="Google Shape;1570;p40"/>
          <p:cNvSpPr/>
          <p:nvPr/>
        </p:nvSpPr>
        <p:spPr>
          <a:xfrm>
            <a:off x="3477789" y="2792040"/>
            <a:ext cx="284386" cy="26022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p40"/>
          <p:cNvSpPr/>
          <p:nvPr/>
        </p:nvSpPr>
        <p:spPr>
          <a:xfrm>
            <a:off x="2208204" y="3714353"/>
            <a:ext cx="284386" cy="26022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40"/>
          <p:cNvSpPr/>
          <p:nvPr/>
        </p:nvSpPr>
        <p:spPr>
          <a:xfrm>
            <a:off x="2912860" y="3712167"/>
            <a:ext cx="284386" cy="26022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40"/>
          <p:cNvSpPr/>
          <p:nvPr/>
        </p:nvSpPr>
        <p:spPr>
          <a:xfrm>
            <a:off x="3446115" y="3712167"/>
            <a:ext cx="284386" cy="26022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Google Shape;1574;p40"/>
          <p:cNvSpPr/>
          <p:nvPr/>
        </p:nvSpPr>
        <p:spPr>
          <a:xfrm>
            <a:off x="2214954" y="4596904"/>
            <a:ext cx="284386" cy="26022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Google Shape;1575;p40"/>
          <p:cNvSpPr/>
          <p:nvPr/>
        </p:nvSpPr>
        <p:spPr>
          <a:xfrm>
            <a:off x="2919610" y="4594718"/>
            <a:ext cx="284386" cy="26022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40"/>
          <p:cNvSpPr/>
          <p:nvPr/>
        </p:nvSpPr>
        <p:spPr>
          <a:xfrm>
            <a:off x="3452865" y="4594718"/>
            <a:ext cx="284386" cy="26022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40"/>
          <p:cNvSpPr/>
          <p:nvPr/>
        </p:nvSpPr>
        <p:spPr>
          <a:xfrm>
            <a:off x="2214300" y="5525315"/>
            <a:ext cx="284386" cy="26022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40"/>
          <p:cNvSpPr/>
          <p:nvPr/>
        </p:nvSpPr>
        <p:spPr>
          <a:xfrm>
            <a:off x="2918956" y="5523129"/>
            <a:ext cx="284386" cy="26022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40"/>
          <p:cNvSpPr/>
          <p:nvPr/>
        </p:nvSpPr>
        <p:spPr>
          <a:xfrm>
            <a:off x="3452211" y="5523129"/>
            <a:ext cx="284386" cy="26022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7" name="Google Shape;1587;p41"/>
          <p:cNvCxnSpPr/>
          <p:nvPr/>
        </p:nvCxnSpPr>
        <p:spPr>
          <a:xfrm rot="10800000">
            <a:off x="1" y="2026340"/>
            <a:ext cx="6095999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88" name="Google Shape;158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9727" y="11568"/>
            <a:ext cx="4562263" cy="683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9" name="Google Shape;1589;p41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1590" name="Google Shape;1590;p41"/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41"/>
          <p:cNvSpPr/>
          <p:nvPr/>
        </p:nvSpPr>
        <p:spPr>
          <a:xfrm>
            <a:off x="8223962" y="3089958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1592" name="Google Shape;1592;p41"/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41"/>
          <p:cNvSpPr/>
          <p:nvPr/>
        </p:nvSpPr>
        <p:spPr>
          <a:xfrm>
            <a:off x="8384683" y="4353687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1594" name="Google Shape;1594;p41"/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41"/>
          <p:cNvSpPr/>
          <p:nvPr/>
        </p:nvSpPr>
        <p:spPr>
          <a:xfrm>
            <a:off x="8041757" y="1573189"/>
            <a:ext cx="1647915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1596" name="Google Shape;1596;p41"/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41"/>
          <p:cNvSpPr/>
          <p:nvPr/>
        </p:nvSpPr>
        <p:spPr>
          <a:xfrm>
            <a:off x="1627742" y="1276557"/>
            <a:ext cx="480059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1598" name="Google Shape;1598;p41"/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41"/>
          <p:cNvSpPr/>
          <p:nvPr/>
        </p:nvSpPr>
        <p:spPr>
          <a:xfrm>
            <a:off x="8225920" y="584028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41"/>
          <p:cNvSpPr/>
          <p:nvPr/>
        </p:nvSpPr>
        <p:spPr>
          <a:xfrm>
            <a:off x="2102190" y="5343800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41"/>
          <p:cNvSpPr/>
          <p:nvPr/>
        </p:nvSpPr>
        <p:spPr>
          <a:xfrm>
            <a:off x="2104387" y="5562255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41"/>
          <p:cNvSpPr/>
          <p:nvPr/>
        </p:nvSpPr>
        <p:spPr>
          <a:xfrm>
            <a:off x="2725042" y="5343800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41"/>
          <p:cNvSpPr/>
          <p:nvPr/>
        </p:nvSpPr>
        <p:spPr>
          <a:xfrm>
            <a:off x="2732213" y="5563222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41"/>
          <p:cNvSpPr/>
          <p:nvPr/>
        </p:nvSpPr>
        <p:spPr>
          <a:xfrm>
            <a:off x="3340330" y="5347558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41"/>
          <p:cNvSpPr/>
          <p:nvPr/>
        </p:nvSpPr>
        <p:spPr>
          <a:xfrm>
            <a:off x="3348023" y="5568661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p41"/>
          <p:cNvSpPr/>
          <p:nvPr/>
        </p:nvSpPr>
        <p:spPr>
          <a:xfrm>
            <a:off x="3946306" y="5347558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41"/>
          <p:cNvSpPr/>
          <p:nvPr/>
        </p:nvSpPr>
        <p:spPr>
          <a:xfrm>
            <a:off x="3958193" y="5566868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41"/>
          <p:cNvSpPr/>
          <p:nvPr/>
        </p:nvSpPr>
        <p:spPr>
          <a:xfrm>
            <a:off x="4555835" y="5353109"/>
            <a:ext cx="609529" cy="215552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41"/>
          <p:cNvSpPr/>
          <p:nvPr/>
        </p:nvSpPr>
        <p:spPr>
          <a:xfrm>
            <a:off x="4567873" y="5566868"/>
            <a:ext cx="609529" cy="21555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放鬆手勢 以實心填滿" id="1610" name="Google Shape;1610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42786" y="5291841"/>
            <a:ext cx="501799" cy="50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41"/>
          <p:cNvSpPr/>
          <p:nvPr/>
        </p:nvSpPr>
        <p:spPr>
          <a:xfrm>
            <a:off x="4054494" y="5542359"/>
            <a:ext cx="325652" cy="26301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2" name="Google Shape;1612;p41"/>
          <p:cNvSpPr/>
          <p:nvPr/>
        </p:nvSpPr>
        <p:spPr>
          <a:xfrm>
            <a:off x="4696947" y="5526587"/>
            <a:ext cx="312048" cy="256811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3" name="Google Shape;1613;p41"/>
          <p:cNvSpPr/>
          <p:nvPr/>
        </p:nvSpPr>
        <p:spPr>
          <a:xfrm>
            <a:off x="2214300" y="5525315"/>
            <a:ext cx="284386" cy="26022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4" name="Google Shape;1614;p41"/>
          <p:cNvSpPr/>
          <p:nvPr/>
        </p:nvSpPr>
        <p:spPr>
          <a:xfrm>
            <a:off x="2918956" y="5523129"/>
            <a:ext cx="284386" cy="26022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p41"/>
          <p:cNvSpPr/>
          <p:nvPr/>
        </p:nvSpPr>
        <p:spPr>
          <a:xfrm>
            <a:off x="3452211" y="5523129"/>
            <a:ext cx="284386" cy="26022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3" name="Google Shape;1623;p42"/>
          <p:cNvCxnSpPr/>
          <p:nvPr/>
        </p:nvCxnSpPr>
        <p:spPr>
          <a:xfrm rot="10800000">
            <a:off x="1" y="2026340"/>
            <a:ext cx="6095999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24" name="Google Shape;162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9727" y="11568"/>
            <a:ext cx="4562263" cy="683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5" name="Google Shape;1625;p42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1626" name="Google Shape;1626;p42"/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42"/>
          <p:cNvSpPr/>
          <p:nvPr/>
        </p:nvSpPr>
        <p:spPr>
          <a:xfrm>
            <a:off x="8223962" y="3089958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1628" name="Google Shape;1628;p42"/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42"/>
          <p:cNvSpPr/>
          <p:nvPr/>
        </p:nvSpPr>
        <p:spPr>
          <a:xfrm>
            <a:off x="8384683" y="4353687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1630" name="Google Shape;1630;p42"/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42"/>
          <p:cNvSpPr/>
          <p:nvPr/>
        </p:nvSpPr>
        <p:spPr>
          <a:xfrm>
            <a:off x="8041757" y="1573189"/>
            <a:ext cx="1647915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1632" name="Google Shape;1632;p42"/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42"/>
          <p:cNvSpPr/>
          <p:nvPr/>
        </p:nvSpPr>
        <p:spPr>
          <a:xfrm>
            <a:off x="1627742" y="1276557"/>
            <a:ext cx="480059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1634" name="Google Shape;1634;p42"/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42"/>
          <p:cNvSpPr/>
          <p:nvPr/>
        </p:nvSpPr>
        <p:spPr>
          <a:xfrm>
            <a:off x="8225920" y="584028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42"/>
          <p:cNvSpPr/>
          <p:nvPr/>
        </p:nvSpPr>
        <p:spPr>
          <a:xfrm>
            <a:off x="2582111" y="3655612"/>
            <a:ext cx="840581" cy="246949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p42"/>
          <p:cNvSpPr/>
          <p:nvPr/>
        </p:nvSpPr>
        <p:spPr>
          <a:xfrm>
            <a:off x="2584308" y="3874067"/>
            <a:ext cx="840581" cy="246949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Google Shape;1638;p42"/>
          <p:cNvSpPr/>
          <p:nvPr/>
        </p:nvSpPr>
        <p:spPr>
          <a:xfrm>
            <a:off x="3423973" y="3654645"/>
            <a:ext cx="840581" cy="246949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p42"/>
          <p:cNvSpPr/>
          <p:nvPr/>
        </p:nvSpPr>
        <p:spPr>
          <a:xfrm>
            <a:off x="3431144" y="3874067"/>
            <a:ext cx="840581" cy="246949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0" name="Google Shape;1640;p42"/>
          <p:cNvSpPr/>
          <p:nvPr/>
        </p:nvSpPr>
        <p:spPr>
          <a:xfrm>
            <a:off x="4267336" y="3651851"/>
            <a:ext cx="840581" cy="246949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42"/>
          <p:cNvSpPr/>
          <p:nvPr/>
        </p:nvSpPr>
        <p:spPr>
          <a:xfrm>
            <a:off x="4275029" y="3872954"/>
            <a:ext cx="840581" cy="246949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Google Shape;1642;p42"/>
          <p:cNvSpPr/>
          <p:nvPr/>
        </p:nvSpPr>
        <p:spPr>
          <a:xfrm>
            <a:off x="5111416" y="3653644"/>
            <a:ext cx="840581" cy="246949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3" name="Google Shape;1643;p42"/>
          <p:cNvSpPr/>
          <p:nvPr/>
        </p:nvSpPr>
        <p:spPr>
          <a:xfrm>
            <a:off x="5123303" y="3872954"/>
            <a:ext cx="840581" cy="246949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Google Shape;1644;p42"/>
          <p:cNvSpPr/>
          <p:nvPr/>
        </p:nvSpPr>
        <p:spPr>
          <a:xfrm>
            <a:off x="5955798" y="3659195"/>
            <a:ext cx="840581" cy="246949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Google Shape;1645;p42"/>
          <p:cNvSpPr/>
          <p:nvPr/>
        </p:nvSpPr>
        <p:spPr>
          <a:xfrm>
            <a:off x="5967836" y="3872954"/>
            <a:ext cx="840581" cy="246949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放鬆手勢 以實心填滿" id="1646" name="Google Shape;1646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03701" y="3338998"/>
            <a:ext cx="910599" cy="91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42"/>
          <p:cNvSpPr/>
          <p:nvPr/>
        </p:nvSpPr>
        <p:spPr>
          <a:xfrm>
            <a:off x="5219604" y="3841532"/>
            <a:ext cx="449096" cy="30132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42"/>
          <p:cNvSpPr/>
          <p:nvPr/>
        </p:nvSpPr>
        <p:spPr>
          <a:xfrm>
            <a:off x="6096909" y="3826664"/>
            <a:ext cx="430335" cy="294218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42"/>
          <p:cNvSpPr/>
          <p:nvPr/>
        </p:nvSpPr>
        <p:spPr>
          <a:xfrm>
            <a:off x="2694220" y="3830620"/>
            <a:ext cx="392187" cy="298132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p42"/>
          <p:cNvSpPr/>
          <p:nvPr/>
        </p:nvSpPr>
        <p:spPr>
          <a:xfrm>
            <a:off x="3617886" y="3827467"/>
            <a:ext cx="392187" cy="298132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1" name="Google Shape;1651;p42"/>
          <p:cNvSpPr/>
          <p:nvPr/>
        </p:nvSpPr>
        <p:spPr>
          <a:xfrm>
            <a:off x="4379216" y="3820915"/>
            <a:ext cx="392187" cy="298132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2" name="Google Shape;1652;p42"/>
          <p:cNvCxnSpPr/>
          <p:nvPr/>
        </p:nvCxnSpPr>
        <p:spPr>
          <a:xfrm>
            <a:off x="1733550" y="4353687"/>
            <a:ext cx="0" cy="529463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53" name="Google Shape;1653;p42"/>
          <p:cNvCxnSpPr/>
          <p:nvPr/>
        </p:nvCxnSpPr>
        <p:spPr>
          <a:xfrm>
            <a:off x="1733550" y="4852988"/>
            <a:ext cx="773906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54" name="Google Shape;1654;p42"/>
          <p:cNvSpPr/>
          <p:nvPr/>
        </p:nvSpPr>
        <p:spPr>
          <a:xfrm>
            <a:off x="2525029" y="4593520"/>
            <a:ext cx="3212329" cy="475554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Function: Changing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5" name="Google Shape;1655;p42"/>
          <p:cNvSpPr/>
          <p:nvPr/>
        </p:nvSpPr>
        <p:spPr>
          <a:xfrm>
            <a:off x="5737358" y="4598772"/>
            <a:ext cx="1022605" cy="475554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6" name="Google Shape;1656;p42"/>
          <p:cNvSpPr/>
          <p:nvPr/>
        </p:nvSpPr>
        <p:spPr>
          <a:xfrm>
            <a:off x="6968349" y="3666902"/>
            <a:ext cx="645557" cy="475554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 8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7" name="Google Shape;1657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64" name="Google Shape;1664;p43"/>
          <p:cNvCxnSpPr/>
          <p:nvPr/>
        </p:nvCxnSpPr>
        <p:spPr>
          <a:xfrm rot="10800000">
            <a:off x="1" y="2026340"/>
            <a:ext cx="6095999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65" name="Google Shape;166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9727" y="11568"/>
            <a:ext cx="4562263" cy="683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6" name="Google Shape;1666;p43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1667" name="Google Shape;1667;p43"/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43"/>
          <p:cNvSpPr/>
          <p:nvPr/>
        </p:nvSpPr>
        <p:spPr>
          <a:xfrm>
            <a:off x="8223962" y="3089958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1669" name="Google Shape;1669;p43"/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43"/>
          <p:cNvSpPr/>
          <p:nvPr/>
        </p:nvSpPr>
        <p:spPr>
          <a:xfrm>
            <a:off x="8384683" y="4353687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1671" name="Google Shape;1671;p43"/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43"/>
          <p:cNvSpPr/>
          <p:nvPr/>
        </p:nvSpPr>
        <p:spPr>
          <a:xfrm>
            <a:off x="8041757" y="1573189"/>
            <a:ext cx="1647915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1673" name="Google Shape;1673;p43"/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43"/>
          <p:cNvSpPr/>
          <p:nvPr/>
        </p:nvSpPr>
        <p:spPr>
          <a:xfrm>
            <a:off x="1627742" y="1276557"/>
            <a:ext cx="480059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1675" name="Google Shape;1675;p43"/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43"/>
          <p:cNvSpPr/>
          <p:nvPr/>
        </p:nvSpPr>
        <p:spPr>
          <a:xfrm>
            <a:off x="8225920" y="584028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7" name="Google Shape;1677;p43"/>
          <p:cNvSpPr/>
          <p:nvPr/>
        </p:nvSpPr>
        <p:spPr>
          <a:xfrm>
            <a:off x="525464" y="2383085"/>
            <a:ext cx="1419395" cy="70687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8" name="Google Shape;1678;p43"/>
          <p:cNvSpPr/>
          <p:nvPr/>
        </p:nvSpPr>
        <p:spPr>
          <a:xfrm>
            <a:off x="3105168" y="3390901"/>
            <a:ext cx="1419395" cy="44707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Sleep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p43"/>
          <p:cNvSpPr/>
          <p:nvPr/>
        </p:nvSpPr>
        <p:spPr>
          <a:xfrm>
            <a:off x="3105168" y="3919782"/>
            <a:ext cx="1419395" cy="44707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Mouse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43"/>
          <p:cNvSpPr/>
          <p:nvPr/>
        </p:nvSpPr>
        <p:spPr>
          <a:xfrm>
            <a:off x="3002480" y="4406283"/>
            <a:ext cx="1624767" cy="44707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Keyboard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游標 以實心填滿" id="1681" name="Google Shape;1681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86732" y="3927948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鍵盤 以實心填滿" id="1682" name="Google Shape;1682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55397" y="4445711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月亮 以實心填滿" id="1683" name="Google Shape;1683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81619" y="3412091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1" name="Google Shape;1691;p44"/>
          <p:cNvCxnSpPr/>
          <p:nvPr/>
        </p:nvCxnSpPr>
        <p:spPr>
          <a:xfrm rot="10800000">
            <a:off x="1" y="2026340"/>
            <a:ext cx="6095999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92" name="Google Shape;169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9727" y="11568"/>
            <a:ext cx="4562263" cy="683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3" name="Google Shape;1693;p44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1694" name="Google Shape;1694;p44"/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44"/>
          <p:cNvSpPr/>
          <p:nvPr/>
        </p:nvSpPr>
        <p:spPr>
          <a:xfrm>
            <a:off x="8223962" y="3089958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1696" name="Google Shape;1696;p44"/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44"/>
          <p:cNvSpPr/>
          <p:nvPr/>
        </p:nvSpPr>
        <p:spPr>
          <a:xfrm>
            <a:off x="8384683" y="4353687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1698" name="Google Shape;1698;p44"/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44"/>
          <p:cNvSpPr/>
          <p:nvPr/>
        </p:nvSpPr>
        <p:spPr>
          <a:xfrm>
            <a:off x="8041757" y="1573189"/>
            <a:ext cx="1647915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1700" name="Google Shape;1700;p44"/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44"/>
          <p:cNvSpPr/>
          <p:nvPr/>
        </p:nvSpPr>
        <p:spPr>
          <a:xfrm>
            <a:off x="1627742" y="1276557"/>
            <a:ext cx="480059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1702" name="Google Shape;1702;p44"/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44"/>
          <p:cNvSpPr/>
          <p:nvPr/>
        </p:nvSpPr>
        <p:spPr>
          <a:xfrm>
            <a:off x="8225920" y="584028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44"/>
          <p:cNvSpPr/>
          <p:nvPr/>
        </p:nvSpPr>
        <p:spPr>
          <a:xfrm>
            <a:off x="585702" y="2271216"/>
            <a:ext cx="1419395" cy="44707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Sleep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月亮 以實心填滿" id="1705" name="Google Shape;1705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6059" y="2269971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p44"/>
          <p:cNvSpPr/>
          <p:nvPr/>
        </p:nvSpPr>
        <p:spPr>
          <a:xfrm>
            <a:off x="362946" y="3764229"/>
            <a:ext cx="1052678" cy="117891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Cam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7" name="Google Shape;1707;p44"/>
          <p:cNvCxnSpPr/>
          <p:nvPr/>
        </p:nvCxnSpPr>
        <p:spPr>
          <a:xfrm>
            <a:off x="1516380" y="4353687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08" name="Google Shape;1708;p44"/>
          <p:cNvSpPr/>
          <p:nvPr/>
        </p:nvSpPr>
        <p:spPr>
          <a:xfrm>
            <a:off x="2474888" y="3518955"/>
            <a:ext cx="1798324" cy="6225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NN Model1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Google Shape;1709;p44"/>
          <p:cNvSpPr/>
          <p:nvPr/>
        </p:nvSpPr>
        <p:spPr>
          <a:xfrm>
            <a:off x="2474888" y="4062962"/>
            <a:ext cx="1798324" cy="6225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NN Model2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Google Shape;1710;p44"/>
          <p:cNvSpPr/>
          <p:nvPr/>
        </p:nvSpPr>
        <p:spPr>
          <a:xfrm>
            <a:off x="2474888" y="4639394"/>
            <a:ext cx="1798324" cy="6225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 Model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1" name="Google Shape;1711;p44"/>
          <p:cNvSpPr/>
          <p:nvPr/>
        </p:nvSpPr>
        <p:spPr>
          <a:xfrm>
            <a:off x="1693736" y="2270593"/>
            <a:ext cx="1106673" cy="44707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12" name="Google Shape;1712;p44"/>
          <p:cNvCxnSpPr/>
          <p:nvPr/>
        </p:nvCxnSpPr>
        <p:spPr>
          <a:xfrm>
            <a:off x="4442460" y="3843147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13" name="Google Shape;1713;p44"/>
          <p:cNvCxnSpPr/>
          <p:nvPr/>
        </p:nvCxnSpPr>
        <p:spPr>
          <a:xfrm>
            <a:off x="4442460" y="4353687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14" name="Google Shape;1714;p44"/>
          <p:cNvCxnSpPr/>
          <p:nvPr/>
        </p:nvCxnSpPr>
        <p:spPr>
          <a:xfrm>
            <a:off x="4442460" y="4943145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15" name="Google Shape;1715;p44"/>
          <p:cNvSpPr/>
          <p:nvPr/>
        </p:nvSpPr>
        <p:spPr>
          <a:xfrm>
            <a:off x="5484184" y="4678683"/>
            <a:ext cx="1250977" cy="543991"/>
          </a:xfrm>
          <a:prstGeom prst="ellipse">
            <a:avLst/>
          </a:prstGeom>
          <a:solidFill>
            <a:srgbClr val="EFEFE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common label3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44"/>
          <p:cNvSpPr/>
          <p:nvPr/>
        </p:nvSpPr>
        <p:spPr>
          <a:xfrm>
            <a:off x="5465772" y="3597535"/>
            <a:ext cx="1250977" cy="543991"/>
          </a:xfrm>
          <a:prstGeom prst="ellipse">
            <a:avLst/>
          </a:prstGeom>
          <a:solidFill>
            <a:srgbClr val="EFEFE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common label1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44"/>
          <p:cNvSpPr/>
          <p:nvPr/>
        </p:nvSpPr>
        <p:spPr>
          <a:xfrm>
            <a:off x="5484184" y="4138109"/>
            <a:ext cx="1250977" cy="543991"/>
          </a:xfrm>
          <a:prstGeom prst="ellipse">
            <a:avLst/>
          </a:prstGeom>
          <a:solidFill>
            <a:srgbClr val="EFEFE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common label2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p45"/>
          <p:cNvSpPr/>
          <p:nvPr/>
        </p:nvSpPr>
        <p:spPr>
          <a:xfrm>
            <a:off x="634076" y="2961922"/>
            <a:ext cx="5691309" cy="3139972"/>
          </a:xfrm>
          <a:prstGeom prst="roundRect">
            <a:avLst>
              <a:gd fmla="val 6625" name="adj"/>
            </a:avLst>
          </a:prstGeom>
          <a:solidFill>
            <a:schemeClr val="accent3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6" name="Google Shape;1726;p45"/>
          <p:cNvCxnSpPr/>
          <p:nvPr/>
        </p:nvCxnSpPr>
        <p:spPr>
          <a:xfrm rot="10800000">
            <a:off x="1" y="2026340"/>
            <a:ext cx="6095999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27" name="Google Shape;172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9727" y="11568"/>
            <a:ext cx="4562263" cy="683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8" name="Google Shape;1728;p45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1729" name="Google Shape;1729;p45"/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45"/>
          <p:cNvSpPr/>
          <p:nvPr/>
        </p:nvSpPr>
        <p:spPr>
          <a:xfrm>
            <a:off x="8223962" y="3089958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1731" name="Google Shape;1731;p45"/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45"/>
          <p:cNvSpPr/>
          <p:nvPr/>
        </p:nvSpPr>
        <p:spPr>
          <a:xfrm>
            <a:off x="8384683" y="4353687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1733" name="Google Shape;1733;p45"/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45"/>
          <p:cNvSpPr/>
          <p:nvPr/>
        </p:nvSpPr>
        <p:spPr>
          <a:xfrm>
            <a:off x="8041757" y="1573189"/>
            <a:ext cx="1647915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1735" name="Google Shape;1735;p45"/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45"/>
          <p:cNvSpPr/>
          <p:nvPr/>
        </p:nvSpPr>
        <p:spPr>
          <a:xfrm>
            <a:off x="1627742" y="1276557"/>
            <a:ext cx="480059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1737" name="Google Shape;1737;p45"/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45"/>
          <p:cNvSpPr/>
          <p:nvPr/>
        </p:nvSpPr>
        <p:spPr>
          <a:xfrm>
            <a:off x="8225920" y="584028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9" name="Google Shape;1739;p45"/>
          <p:cNvSpPr/>
          <p:nvPr/>
        </p:nvSpPr>
        <p:spPr>
          <a:xfrm>
            <a:off x="585702" y="2271216"/>
            <a:ext cx="1419395" cy="44707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Sleep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月亮 以實心填滿" id="1740" name="Google Shape;1740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6059" y="2269971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1" name="Google Shape;1741;p45"/>
          <p:cNvSpPr/>
          <p:nvPr/>
        </p:nvSpPr>
        <p:spPr>
          <a:xfrm>
            <a:off x="-6653444" y="3757538"/>
            <a:ext cx="1052678" cy="117891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Cam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2" name="Google Shape;1742;p45"/>
          <p:cNvCxnSpPr/>
          <p:nvPr/>
        </p:nvCxnSpPr>
        <p:spPr>
          <a:xfrm>
            <a:off x="-5500010" y="4346996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43" name="Google Shape;1743;p45"/>
          <p:cNvSpPr/>
          <p:nvPr/>
        </p:nvSpPr>
        <p:spPr>
          <a:xfrm>
            <a:off x="-4541502" y="3512264"/>
            <a:ext cx="1798324" cy="6225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NN Model1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45"/>
          <p:cNvSpPr/>
          <p:nvPr/>
        </p:nvSpPr>
        <p:spPr>
          <a:xfrm>
            <a:off x="-4541502" y="4056271"/>
            <a:ext cx="1798324" cy="6225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NN Model2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5" name="Google Shape;1745;p45"/>
          <p:cNvSpPr/>
          <p:nvPr/>
        </p:nvSpPr>
        <p:spPr>
          <a:xfrm>
            <a:off x="-4541502" y="4632703"/>
            <a:ext cx="1798324" cy="6225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 Model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p45"/>
          <p:cNvSpPr/>
          <p:nvPr/>
        </p:nvSpPr>
        <p:spPr>
          <a:xfrm>
            <a:off x="1693736" y="2270593"/>
            <a:ext cx="1106673" cy="44707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7" name="Google Shape;1747;p45"/>
          <p:cNvCxnSpPr/>
          <p:nvPr/>
        </p:nvCxnSpPr>
        <p:spPr>
          <a:xfrm>
            <a:off x="-2573930" y="3836456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48" name="Google Shape;1748;p45"/>
          <p:cNvCxnSpPr/>
          <p:nvPr/>
        </p:nvCxnSpPr>
        <p:spPr>
          <a:xfrm>
            <a:off x="-2573930" y="4346996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49" name="Google Shape;1749;p45"/>
          <p:cNvCxnSpPr/>
          <p:nvPr/>
        </p:nvCxnSpPr>
        <p:spPr>
          <a:xfrm>
            <a:off x="-2573930" y="4936454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50" name="Google Shape;1750;p45"/>
          <p:cNvSpPr/>
          <p:nvPr/>
        </p:nvSpPr>
        <p:spPr>
          <a:xfrm>
            <a:off x="-1532206" y="4671992"/>
            <a:ext cx="1250977" cy="543991"/>
          </a:xfrm>
          <a:prstGeom prst="ellipse">
            <a:avLst/>
          </a:prstGeom>
          <a:solidFill>
            <a:srgbClr val="EFEFE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common label3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1" name="Google Shape;1751;p45"/>
          <p:cNvSpPr/>
          <p:nvPr/>
        </p:nvSpPr>
        <p:spPr>
          <a:xfrm>
            <a:off x="966541" y="3240268"/>
            <a:ext cx="1250977" cy="543991"/>
          </a:xfrm>
          <a:prstGeom prst="ellipse">
            <a:avLst/>
          </a:prstGeom>
          <a:solidFill>
            <a:srgbClr val="EFEFE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common label1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p45"/>
          <p:cNvSpPr/>
          <p:nvPr/>
        </p:nvSpPr>
        <p:spPr>
          <a:xfrm>
            <a:off x="-1532206" y="4131418"/>
            <a:ext cx="1250977" cy="543991"/>
          </a:xfrm>
          <a:prstGeom prst="ellipse">
            <a:avLst/>
          </a:prstGeom>
          <a:solidFill>
            <a:srgbClr val="EFEFE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common label2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3" name="Google Shape;1753;p45"/>
          <p:cNvCxnSpPr/>
          <p:nvPr/>
        </p:nvCxnSpPr>
        <p:spPr>
          <a:xfrm>
            <a:off x="2089881" y="3757538"/>
            <a:ext cx="448538" cy="481553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54" name="Google Shape;1754;p45"/>
          <p:cNvSpPr/>
          <p:nvPr/>
        </p:nvSpPr>
        <p:spPr>
          <a:xfrm>
            <a:off x="1858152" y="4183459"/>
            <a:ext cx="2131738" cy="773061"/>
          </a:xfrm>
          <a:prstGeom prst="diamond">
            <a:avLst/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Is label  six?</a:t>
            </a:r>
            <a:endParaRPr sz="2000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5" name="Google Shape;1755;p45"/>
          <p:cNvCxnSpPr/>
          <p:nvPr/>
        </p:nvCxnSpPr>
        <p:spPr>
          <a:xfrm flipH="1" rot="10800000">
            <a:off x="3628058" y="3951771"/>
            <a:ext cx="920031" cy="395225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56" name="Google Shape;1756;p45"/>
          <p:cNvSpPr/>
          <p:nvPr/>
        </p:nvSpPr>
        <p:spPr>
          <a:xfrm>
            <a:off x="4651240" y="3617301"/>
            <a:ext cx="1218370" cy="59326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Do nothing</a:t>
            </a:r>
            <a:endParaRPr sz="20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7" name="Google Shape;1757;p45"/>
          <p:cNvCxnSpPr/>
          <p:nvPr/>
        </p:nvCxnSpPr>
        <p:spPr>
          <a:xfrm>
            <a:off x="3568025" y="4776297"/>
            <a:ext cx="980064" cy="478976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58" name="Google Shape;1758;p45"/>
          <p:cNvSpPr/>
          <p:nvPr/>
        </p:nvSpPr>
        <p:spPr>
          <a:xfrm>
            <a:off x="4650850" y="5003058"/>
            <a:ext cx="1222010" cy="59326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Change mode</a:t>
            </a:r>
            <a:endParaRPr sz="20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45"/>
          <p:cNvSpPr txBox="1"/>
          <p:nvPr/>
        </p:nvSpPr>
        <p:spPr>
          <a:xfrm>
            <a:off x="723028" y="5578674"/>
            <a:ext cx="55329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AF9F9"/>
                </a:solidFill>
                <a:latin typeface="Calibri"/>
                <a:ea typeface="Calibri"/>
                <a:cs typeface="Calibri"/>
                <a:sym typeface="Calibri"/>
              </a:rPr>
              <a:t>Sleep mode (auto turn on in 10 sec)</a:t>
            </a:r>
            <a:endParaRPr b="1" sz="2800">
              <a:solidFill>
                <a:srgbClr val="FAF9F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0" name="Google Shape;1760;p45"/>
          <p:cNvSpPr txBox="1"/>
          <p:nvPr/>
        </p:nvSpPr>
        <p:spPr>
          <a:xfrm>
            <a:off x="3642615" y="4910993"/>
            <a:ext cx="7784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/>
          </a:p>
        </p:txBody>
      </p:sp>
      <p:sp>
        <p:nvSpPr>
          <p:cNvPr id="1761" name="Google Shape;1761;p45"/>
          <p:cNvSpPr txBox="1"/>
          <p:nvPr/>
        </p:nvSpPr>
        <p:spPr>
          <a:xfrm>
            <a:off x="3735545" y="3797882"/>
            <a:ext cx="7784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/>
          </a:p>
        </p:txBody>
      </p:sp>
      <p:sp>
        <p:nvSpPr>
          <p:cNvPr id="1762" name="Google Shape;1762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9" name="Google Shape;1769;p46"/>
          <p:cNvCxnSpPr/>
          <p:nvPr/>
        </p:nvCxnSpPr>
        <p:spPr>
          <a:xfrm rot="10800000">
            <a:off x="1" y="2026340"/>
            <a:ext cx="6095999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70" name="Google Shape;177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9727" y="11568"/>
            <a:ext cx="4562263" cy="683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1" name="Google Shape;1771;p46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1772" name="Google Shape;1772;p46"/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46"/>
          <p:cNvSpPr/>
          <p:nvPr/>
        </p:nvSpPr>
        <p:spPr>
          <a:xfrm>
            <a:off x="8223962" y="3089958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1774" name="Google Shape;1774;p46"/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46"/>
          <p:cNvSpPr/>
          <p:nvPr/>
        </p:nvSpPr>
        <p:spPr>
          <a:xfrm>
            <a:off x="8384683" y="4353687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1776" name="Google Shape;1776;p46"/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46"/>
          <p:cNvSpPr/>
          <p:nvPr/>
        </p:nvSpPr>
        <p:spPr>
          <a:xfrm>
            <a:off x="8041757" y="1573189"/>
            <a:ext cx="1647915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1778" name="Google Shape;1778;p46"/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46"/>
          <p:cNvSpPr/>
          <p:nvPr/>
        </p:nvSpPr>
        <p:spPr>
          <a:xfrm>
            <a:off x="1627742" y="1276557"/>
            <a:ext cx="480059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1780" name="Google Shape;1780;p46"/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46"/>
          <p:cNvSpPr/>
          <p:nvPr/>
        </p:nvSpPr>
        <p:spPr>
          <a:xfrm>
            <a:off x="8225920" y="584028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2" name="Google Shape;1782;p46"/>
          <p:cNvSpPr/>
          <p:nvPr/>
        </p:nvSpPr>
        <p:spPr>
          <a:xfrm>
            <a:off x="362946" y="3764229"/>
            <a:ext cx="1052678" cy="117891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Cam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3" name="Google Shape;1783;p46"/>
          <p:cNvCxnSpPr/>
          <p:nvPr/>
        </p:nvCxnSpPr>
        <p:spPr>
          <a:xfrm>
            <a:off x="1516380" y="4353687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84" name="Google Shape;1784;p46"/>
          <p:cNvSpPr/>
          <p:nvPr/>
        </p:nvSpPr>
        <p:spPr>
          <a:xfrm>
            <a:off x="2474888" y="3518955"/>
            <a:ext cx="1798324" cy="6225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NN Model1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5" name="Google Shape;1785;p46"/>
          <p:cNvSpPr/>
          <p:nvPr/>
        </p:nvSpPr>
        <p:spPr>
          <a:xfrm>
            <a:off x="2474888" y="4062962"/>
            <a:ext cx="1798324" cy="6225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NN Model2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6" name="Google Shape;1786;p46"/>
          <p:cNvSpPr/>
          <p:nvPr/>
        </p:nvSpPr>
        <p:spPr>
          <a:xfrm>
            <a:off x="2474888" y="4639394"/>
            <a:ext cx="1798324" cy="6225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 Model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46"/>
          <p:cNvSpPr/>
          <p:nvPr/>
        </p:nvSpPr>
        <p:spPr>
          <a:xfrm>
            <a:off x="1850342" y="2276736"/>
            <a:ext cx="1106673" cy="44707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8" name="Google Shape;1788;p46"/>
          <p:cNvCxnSpPr/>
          <p:nvPr/>
        </p:nvCxnSpPr>
        <p:spPr>
          <a:xfrm>
            <a:off x="4442460" y="3843147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89" name="Google Shape;1789;p46"/>
          <p:cNvCxnSpPr/>
          <p:nvPr/>
        </p:nvCxnSpPr>
        <p:spPr>
          <a:xfrm>
            <a:off x="4442460" y="4353687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90" name="Google Shape;1790;p46"/>
          <p:cNvCxnSpPr/>
          <p:nvPr/>
        </p:nvCxnSpPr>
        <p:spPr>
          <a:xfrm>
            <a:off x="4442460" y="4943145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91" name="Google Shape;1791;p46"/>
          <p:cNvSpPr/>
          <p:nvPr/>
        </p:nvSpPr>
        <p:spPr>
          <a:xfrm>
            <a:off x="5484184" y="4678683"/>
            <a:ext cx="1250977" cy="543991"/>
          </a:xfrm>
          <a:prstGeom prst="ellipse">
            <a:avLst/>
          </a:prstGeom>
          <a:solidFill>
            <a:srgbClr val="EFEFE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common label3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2" name="Google Shape;1792;p46"/>
          <p:cNvSpPr/>
          <p:nvPr/>
        </p:nvSpPr>
        <p:spPr>
          <a:xfrm>
            <a:off x="5465772" y="3597535"/>
            <a:ext cx="1250977" cy="543991"/>
          </a:xfrm>
          <a:prstGeom prst="ellipse">
            <a:avLst/>
          </a:prstGeom>
          <a:solidFill>
            <a:srgbClr val="EFEFE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common label1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3" name="Google Shape;1793;p46"/>
          <p:cNvSpPr/>
          <p:nvPr/>
        </p:nvSpPr>
        <p:spPr>
          <a:xfrm>
            <a:off x="5484184" y="4138109"/>
            <a:ext cx="1250977" cy="543991"/>
          </a:xfrm>
          <a:prstGeom prst="ellipse">
            <a:avLst/>
          </a:prstGeom>
          <a:solidFill>
            <a:srgbClr val="EFEFE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common label2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4" name="Google Shape;1794;p46"/>
          <p:cNvSpPr/>
          <p:nvPr/>
        </p:nvSpPr>
        <p:spPr>
          <a:xfrm>
            <a:off x="585702" y="2268572"/>
            <a:ext cx="1419395" cy="44707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Mouse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游標 以實心填滿" id="1795" name="Google Shape;1795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7266" y="2276738"/>
            <a:ext cx="447074" cy="447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6" name="Google Shape;1796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3" name="Google Shape;1803;p47"/>
          <p:cNvCxnSpPr/>
          <p:nvPr/>
        </p:nvCxnSpPr>
        <p:spPr>
          <a:xfrm rot="10800000">
            <a:off x="1" y="2026340"/>
            <a:ext cx="6095999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04" name="Google Shape;180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9727" y="11568"/>
            <a:ext cx="4562263" cy="683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5" name="Google Shape;1805;p47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1806" name="Google Shape;1806;p47"/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47"/>
          <p:cNvSpPr/>
          <p:nvPr/>
        </p:nvSpPr>
        <p:spPr>
          <a:xfrm>
            <a:off x="8223962" y="3089958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1808" name="Google Shape;1808;p47"/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47"/>
          <p:cNvSpPr/>
          <p:nvPr/>
        </p:nvSpPr>
        <p:spPr>
          <a:xfrm>
            <a:off x="8384683" y="4353687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1810" name="Google Shape;1810;p47"/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47"/>
          <p:cNvSpPr/>
          <p:nvPr/>
        </p:nvSpPr>
        <p:spPr>
          <a:xfrm>
            <a:off x="8041757" y="1573189"/>
            <a:ext cx="1647915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1812" name="Google Shape;1812;p47"/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47"/>
          <p:cNvSpPr/>
          <p:nvPr/>
        </p:nvSpPr>
        <p:spPr>
          <a:xfrm>
            <a:off x="1627742" y="1276557"/>
            <a:ext cx="480059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1814" name="Google Shape;1814;p47"/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47"/>
          <p:cNvSpPr/>
          <p:nvPr/>
        </p:nvSpPr>
        <p:spPr>
          <a:xfrm>
            <a:off x="8225920" y="584028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6" name="Google Shape;1816;p47"/>
          <p:cNvSpPr/>
          <p:nvPr/>
        </p:nvSpPr>
        <p:spPr>
          <a:xfrm>
            <a:off x="-6572275" y="3652381"/>
            <a:ext cx="1052678" cy="117891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Cam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7" name="Google Shape;1817;p47"/>
          <p:cNvCxnSpPr/>
          <p:nvPr/>
        </p:nvCxnSpPr>
        <p:spPr>
          <a:xfrm>
            <a:off x="-5418841" y="4241839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18" name="Google Shape;1818;p47"/>
          <p:cNvSpPr/>
          <p:nvPr/>
        </p:nvSpPr>
        <p:spPr>
          <a:xfrm>
            <a:off x="-4460333" y="3407107"/>
            <a:ext cx="1798324" cy="6225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NN Model1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9" name="Google Shape;1819;p47"/>
          <p:cNvSpPr/>
          <p:nvPr/>
        </p:nvSpPr>
        <p:spPr>
          <a:xfrm>
            <a:off x="-4460333" y="3951114"/>
            <a:ext cx="1798324" cy="6225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NN Model2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47"/>
          <p:cNvSpPr/>
          <p:nvPr/>
        </p:nvSpPr>
        <p:spPr>
          <a:xfrm>
            <a:off x="-4460333" y="4527546"/>
            <a:ext cx="1798324" cy="6225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 Model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1" name="Google Shape;1821;p47"/>
          <p:cNvSpPr/>
          <p:nvPr/>
        </p:nvSpPr>
        <p:spPr>
          <a:xfrm>
            <a:off x="1850342" y="2276736"/>
            <a:ext cx="1106673" cy="44707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2" name="Google Shape;1822;p47"/>
          <p:cNvCxnSpPr/>
          <p:nvPr/>
        </p:nvCxnSpPr>
        <p:spPr>
          <a:xfrm>
            <a:off x="-2492761" y="3731299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23" name="Google Shape;1823;p47"/>
          <p:cNvCxnSpPr/>
          <p:nvPr/>
        </p:nvCxnSpPr>
        <p:spPr>
          <a:xfrm>
            <a:off x="-2492761" y="4241839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24" name="Google Shape;1824;p47"/>
          <p:cNvCxnSpPr/>
          <p:nvPr/>
        </p:nvCxnSpPr>
        <p:spPr>
          <a:xfrm>
            <a:off x="-2492761" y="4831297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25" name="Google Shape;1825;p47"/>
          <p:cNvSpPr/>
          <p:nvPr/>
        </p:nvSpPr>
        <p:spPr>
          <a:xfrm>
            <a:off x="-1451037" y="4566835"/>
            <a:ext cx="1250977" cy="543991"/>
          </a:xfrm>
          <a:prstGeom prst="ellipse">
            <a:avLst/>
          </a:prstGeom>
          <a:solidFill>
            <a:srgbClr val="EFEFE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common label3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p47"/>
          <p:cNvSpPr/>
          <p:nvPr/>
        </p:nvSpPr>
        <p:spPr>
          <a:xfrm>
            <a:off x="429653" y="2798694"/>
            <a:ext cx="5879803" cy="3289686"/>
          </a:xfrm>
          <a:prstGeom prst="roundRect">
            <a:avLst>
              <a:gd fmla="val 6625" name="adj"/>
            </a:avLst>
          </a:prstGeom>
          <a:solidFill>
            <a:schemeClr val="accent3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47"/>
          <p:cNvSpPr/>
          <p:nvPr/>
        </p:nvSpPr>
        <p:spPr>
          <a:xfrm>
            <a:off x="550765" y="2882094"/>
            <a:ext cx="1250977" cy="543991"/>
          </a:xfrm>
          <a:prstGeom prst="ellipse">
            <a:avLst/>
          </a:prstGeom>
          <a:solidFill>
            <a:srgbClr val="EFEFE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common label1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8" name="Google Shape;1828;p47"/>
          <p:cNvSpPr/>
          <p:nvPr/>
        </p:nvSpPr>
        <p:spPr>
          <a:xfrm>
            <a:off x="550764" y="3600597"/>
            <a:ext cx="1250977" cy="543991"/>
          </a:xfrm>
          <a:prstGeom prst="ellipse">
            <a:avLst/>
          </a:prstGeom>
          <a:solidFill>
            <a:srgbClr val="EFEFE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common label2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47"/>
          <p:cNvSpPr/>
          <p:nvPr/>
        </p:nvSpPr>
        <p:spPr>
          <a:xfrm>
            <a:off x="585702" y="2268572"/>
            <a:ext cx="1419395" cy="44707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Mouse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游標 以實心填滿" id="1830" name="Google Shape;1830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7266" y="2276738"/>
            <a:ext cx="447074" cy="447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1" name="Google Shape;1831;p47"/>
          <p:cNvCxnSpPr/>
          <p:nvPr/>
        </p:nvCxnSpPr>
        <p:spPr>
          <a:xfrm>
            <a:off x="1906986" y="3107772"/>
            <a:ext cx="433099" cy="179422"/>
          </a:xfrm>
          <a:prstGeom prst="straightConnector1">
            <a:avLst/>
          </a:prstGeom>
          <a:noFill/>
          <a:ln cap="flat" cmpd="sng" w="38100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32" name="Google Shape;1832;p47"/>
          <p:cNvCxnSpPr/>
          <p:nvPr/>
        </p:nvCxnSpPr>
        <p:spPr>
          <a:xfrm>
            <a:off x="1841508" y="4072980"/>
            <a:ext cx="802305" cy="370557"/>
          </a:xfrm>
          <a:prstGeom prst="straightConnector1">
            <a:avLst/>
          </a:prstGeom>
          <a:noFill/>
          <a:ln cap="flat" cmpd="sng" w="38100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33" name="Google Shape;1833;p47"/>
          <p:cNvSpPr/>
          <p:nvPr/>
        </p:nvSpPr>
        <p:spPr>
          <a:xfrm>
            <a:off x="2420497" y="4389140"/>
            <a:ext cx="1485126" cy="543991"/>
          </a:xfrm>
          <a:prstGeom prst="diamond">
            <a:avLst/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Which label</a:t>
            </a:r>
            <a:endParaRPr sz="1600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47"/>
          <p:cNvSpPr/>
          <p:nvPr/>
        </p:nvSpPr>
        <p:spPr>
          <a:xfrm>
            <a:off x="2407349" y="3055121"/>
            <a:ext cx="1485126" cy="543991"/>
          </a:xfrm>
          <a:prstGeom prst="diamond">
            <a:avLst/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Which label</a:t>
            </a:r>
            <a:endParaRPr sz="1600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5" name="Google Shape;1835;p47"/>
          <p:cNvCxnSpPr/>
          <p:nvPr/>
        </p:nvCxnSpPr>
        <p:spPr>
          <a:xfrm flipH="1" rot="10800000">
            <a:off x="3873812" y="3055123"/>
            <a:ext cx="1010604" cy="98966"/>
          </a:xfrm>
          <a:prstGeom prst="straightConnector1">
            <a:avLst/>
          </a:prstGeom>
          <a:noFill/>
          <a:ln cap="flat" cmpd="sng" w="38100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36" name="Google Shape;1836;p47"/>
          <p:cNvCxnSpPr/>
          <p:nvPr/>
        </p:nvCxnSpPr>
        <p:spPr>
          <a:xfrm>
            <a:off x="3991490" y="3336677"/>
            <a:ext cx="855418" cy="381715"/>
          </a:xfrm>
          <a:prstGeom prst="straightConnector1">
            <a:avLst/>
          </a:prstGeom>
          <a:noFill/>
          <a:ln cap="flat" cmpd="sng" w="38100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37" name="Google Shape;1837;p47"/>
          <p:cNvCxnSpPr/>
          <p:nvPr/>
        </p:nvCxnSpPr>
        <p:spPr>
          <a:xfrm>
            <a:off x="3703094" y="3505624"/>
            <a:ext cx="1181322" cy="937913"/>
          </a:xfrm>
          <a:prstGeom prst="straightConnector1">
            <a:avLst/>
          </a:prstGeom>
          <a:noFill/>
          <a:ln cap="flat" cmpd="sng" w="38100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38" name="Google Shape;1838;p47"/>
          <p:cNvSpPr/>
          <p:nvPr/>
        </p:nvSpPr>
        <p:spPr>
          <a:xfrm>
            <a:off x="5002094" y="2862894"/>
            <a:ext cx="1133215" cy="58239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Control mouse</a:t>
            </a:r>
            <a:endParaRPr sz="20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Google Shape;1839;p47"/>
          <p:cNvSpPr/>
          <p:nvPr/>
        </p:nvSpPr>
        <p:spPr>
          <a:xfrm>
            <a:off x="5057538" y="3527534"/>
            <a:ext cx="1061499" cy="59326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Click</a:t>
            </a:r>
            <a:endParaRPr sz="20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0" name="Google Shape;1840;p47"/>
          <p:cNvSpPr/>
          <p:nvPr/>
        </p:nvSpPr>
        <p:spPr>
          <a:xfrm>
            <a:off x="5052294" y="4217637"/>
            <a:ext cx="1061499" cy="59326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DoubleClick</a:t>
            </a:r>
            <a:endParaRPr sz="20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1" name="Google Shape;1841;p47"/>
          <p:cNvSpPr txBox="1"/>
          <p:nvPr/>
        </p:nvSpPr>
        <p:spPr>
          <a:xfrm rot="-328622">
            <a:off x="3972645" y="2767105"/>
            <a:ext cx="7804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2" name="Google Shape;1842;p47"/>
          <p:cNvSpPr txBox="1"/>
          <p:nvPr/>
        </p:nvSpPr>
        <p:spPr>
          <a:xfrm rot="1452529">
            <a:off x="4098024" y="3241419"/>
            <a:ext cx="9293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Scissor</a:t>
            </a:r>
            <a:endParaRPr/>
          </a:p>
        </p:txBody>
      </p:sp>
      <p:sp>
        <p:nvSpPr>
          <p:cNvPr id="1843" name="Google Shape;1843;p47"/>
          <p:cNvSpPr txBox="1"/>
          <p:nvPr/>
        </p:nvSpPr>
        <p:spPr>
          <a:xfrm rot="2334728">
            <a:off x="4046790" y="3722205"/>
            <a:ext cx="7644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Close</a:t>
            </a:r>
            <a:endParaRPr/>
          </a:p>
        </p:txBody>
      </p:sp>
      <p:cxnSp>
        <p:nvCxnSpPr>
          <p:cNvPr id="1844" name="Google Shape;1844;p47"/>
          <p:cNvCxnSpPr/>
          <p:nvPr/>
        </p:nvCxnSpPr>
        <p:spPr>
          <a:xfrm>
            <a:off x="3946299" y="4691458"/>
            <a:ext cx="938117" cy="419368"/>
          </a:xfrm>
          <a:prstGeom prst="straightConnector1">
            <a:avLst/>
          </a:prstGeom>
          <a:noFill/>
          <a:ln cap="flat" cmpd="sng" w="38100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45" name="Google Shape;1845;p47"/>
          <p:cNvSpPr/>
          <p:nvPr/>
        </p:nvSpPr>
        <p:spPr>
          <a:xfrm>
            <a:off x="5006756" y="4907740"/>
            <a:ext cx="1222010" cy="59326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Change mode</a:t>
            </a:r>
            <a:endParaRPr sz="20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6" name="Google Shape;1846;p47"/>
          <p:cNvCxnSpPr/>
          <p:nvPr/>
        </p:nvCxnSpPr>
        <p:spPr>
          <a:xfrm>
            <a:off x="3589267" y="4866073"/>
            <a:ext cx="516416" cy="523846"/>
          </a:xfrm>
          <a:prstGeom prst="straightConnector1">
            <a:avLst/>
          </a:prstGeom>
          <a:noFill/>
          <a:ln cap="flat" cmpd="sng" w="38100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47" name="Google Shape;1847;p47"/>
          <p:cNvSpPr/>
          <p:nvPr/>
        </p:nvSpPr>
        <p:spPr>
          <a:xfrm>
            <a:off x="3948343" y="5438331"/>
            <a:ext cx="1061499" cy="59326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Last page</a:t>
            </a:r>
            <a:endParaRPr sz="20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8" name="Google Shape;1848;p47"/>
          <p:cNvCxnSpPr/>
          <p:nvPr/>
        </p:nvCxnSpPr>
        <p:spPr>
          <a:xfrm>
            <a:off x="3149912" y="4977065"/>
            <a:ext cx="8973" cy="412854"/>
          </a:xfrm>
          <a:prstGeom prst="straightConnector1">
            <a:avLst/>
          </a:prstGeom>
          <a:noFill/>
          <a:ln cap="flat" cmpd="sng" w="38100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49" name="Google Shape;1849;p47"/>
          <p:cNvSpPr/>
          <p:nvPr/>
        </p:nvSpPr>
        <p:spPr>
          <a:xfrm>
            <a:off x="2624990" y="5446721"/>
            <a:ext cx="1061495" cy="58715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Scroll down</a:t>
            </a:r>
            <a:endParaRPr sz="20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0" name="Google Shape;1850;p47"/>
          <p:cNvCxnSpPr/>
          <p:nvPr/>
        </p:nvCxnSpPr>
        <p:spPr>
          <a:xfrm flipH="1">
            <a:off x="1936639" y="4770638"/>
            <a:ext cx="538019" cy="556415"/>
          </a:xfrm>
          <a:prstGeom prst="straightConnector1">
            <a:avLst/>
          </a:prstGeom>
          <a:noFill/>
          <a:ln cap="flat" cmpd="sng" w="38100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51" name="Google Shape;1851;p47"/>
          <p:cNvSpPr/>
          <p:nvPr/>
        </p:nvSpPr>
        <p:spPr>
          <a:xfrm>
            <a:off x="1334087" y="5444439"/>
            <a:ext cx="1061495" cy="58715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Scroll up</a:t>
            </a:r>
            <a:endParaRPr sz="20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2" name="Google Shape;1852;p47"/>
          <p:cNvSpPr txBox="1"/>
          <p:nvPr/>
        </p:nvSpPr>
        <p:spPr>
          <a:xfrm rot="1538669">
            <a:off x="4146129" y="4604375"/>
            <a:ext cx="7784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/>
          </a:p>
        </p:txBody>
      </p:sp>
      <p:sp>
        <p:nvSpPr>
          <p:cNvPr id="1853" name="Google Shape;1853;p47"/>
          <p:cNvSpPr txBox="1"/>
          <p:nvPr/>
        </p:nvSpPr>
        <p:spPr>
          <a:xfrm rot="2563934">
            <a:off x="3686649" y="4936437"/>
            <a:ext cx="7784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/>
          </a:p>
        </p:txBody>
      </p:sp>
      <p:sp>
        <p:nvSpPr>
          <p:cNvPr id="1854" name="Google Shape;1854;p47"/>
          <p:cNvSpPr txBox="1"/>
          <p:nvPr/>
        </p:nvSpPr>
        <p:spPr>
          <a:xfrm>
            <a:off x="2806484" y="4922544"/>
            <a:ext cx="7784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</a:t>
            </a:r>
            <a:endParaRPr/>
          </a:p>
        </p:txBody>
      </p:sp>
      <p:sp>
        <p:nvSpPr>
          <p:cNvPr id="1855" name="Google Shape;1855;p47"/>
          <p:cNvSpPr txBox="1"/>
          <p:nvPr/>
        </p:nvSpPr>
        <p:spPr>
          <a:xfrm rot="-2754546">
            <a:off x="1668491" y="4748698"/>
            <a:ext cx="8234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</a:t>
            </a:r>
            <a:endParaRPr/>
          </a:p>
        </p:txBody>
      </p:sp>
      <p:sp>
        <p:nvSpPr>
          <p:cNvPr id="1856" name="Google Shape;1856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3" name="Google Shape;1863;p48"/>
          <p:cNvCxnSpPr/>
          <p:nvPr/>
        </p:nvCxnSpPr>
        <p:spPr>
          <a:xfrm rot="10800000">
            <a:off x="1" y="2026340"/>
            <a:ext cx="6095999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64" name="Google Shape;186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9727" y="11568"/>
            <a:ext cx="4562263" cy="683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5" name="Google Shape;1865;p48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1866" name="Google Shape;1866;p48"/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48"/>
          <p:cNvSpPr/>
          <p:nvPr/>
        </p:nvSpPr>
        <p:spPr>
          <a:xfrm>
            <a:off x="8223962" y="3089958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1868" name="Google Shape;1868;p48"/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48"/>
          <p:cNvSpPr/>
          <p:nvPr/>
        </p:nvSpPr>
        <p:spPr>
          <a:xfrm>
            <a:off x="8384683" y="4353687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1870" name="Google Shape;1870;p48"/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48"/>
          <p:cNvSpPr/>
          <p:nvPr/>
        </p:nvSpPr>
        <p:spPr>
          <a:xfrm>
            <a:off x="8041757" y="1573189"/>
            <a:ext cx="1647915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1872" name="Google Shape;1872;p48"/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48"/>
          <p:cNvSpPr/>
          <p:nvPr/>
        </p:nvSpPr>
        <p:spPr>
          <a:xfrm>
            <a:off x="1627742" y="1276557"/>
            <a:ext cx="480059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1874" name="Google Shape;1874;p48"/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48"/>
          <p:cNvSpPr/>
          <p:nvPr/>
        </p:nvSpPr>
        <p:spPr>
          <a:xfrm>
            <a:off x="8225920" y="584028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Google Shape;1876;p48"/>
          <p:cNvSpPr/>
          <p:nvPr/>
        </p:nvSpPr>
        <p:spPr>
          <a:xfrm>
            <a:off x="362946" y="3764229"/>
            <a:ext cx="1052678" cy="117891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Cam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7" name="Google Shape;1877;p48"/>
          <p:cNvCxnSpPr/>
          <p:nvPr/>
        </p:nvCxnSpPr>
        <p:spPr>
          <a:xfrm>
            <a:off x="1516380" y="4353687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78" name="Google Shape;1878;p48"/>
          <p:cNvSpPr/>
          <p:nvPr/>
        </p:nvSpPr>
        <p:spPr>
          <a:xfrm>
            <a:off x="2474888" y="3518955"/>
            <a:ext cx="1798324" cy="6225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NN Model1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48"/>
          <p:cNvSpPr/>
          <p:nvPr/>
        </p:nvSpPr>
        <p:spPr>
          <a:xfrm>
            <a:off x="2474888" y="4062962"/>
            <a:ext cx="1798324" cy="6225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NN Model2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p48"/>
          <p:cNvSpPr/>
          <p:nvPr/>
        </p:nvSpPr>
        <p:spPr>
          <a:xfrm>
            <a:off x="2474888" y="4639394"/>
            <a:ext cx="1798324" cy="6225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 Model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1" name="Google Shape;1881;p48"/>
          <p:cNvSpPr/>
          <p:nvPr/>
        </p:nvSpPr>
        <p:spPr>
          <a:xfrm>
            <a:off x="1850342" y="2276736"/>
            <a:ext cx="1106673" cy="44707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2" name="Google Shape;1882;p48"/>
          <p:cNvCxnSpPr/>
          <p:nvPr/>
        </p:nvCxnSpPr>
        <p:spPr>
          <a:xfrm>
            <a:off x="4442460" y="3843147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83" name="Google Shape;1883;p48"/>
          <p:cNvCxnSpPr/>
          <p:nvPr/>
        </p:nvCxnSpPr>
        <p:spPr>
          <a:xfrm>
            <a:off x="4442460" y="4353687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84" name="Google Shape;1884;p48"/>
          <p:cNvCxnSpPr/>
          <p:nvPr/>
        </p:nvCxnSpPr>
        <p:spPr>
          <a:xfrm>
            <a:off x="4442460" y="4943145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85" name="Google Shape;1885;p48"/>
          <p:cNvSpPr/>
          <p:nvPr/>
        </p:nvSpPr>
        <p:spPr>
          <a:xfrm>
            <a:off x="5484184" y="4678683"/>
            <a:ext cx="1250977" cy="543991"/>
          </a:xfrm>
          <a:prstGeom prst="ellipse">
            <a:avLst/>
          </a:prstGeom>
          <a:solidFill>
            <a:srgbClr val="EFEFE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common label3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6" name="Google Shape;1886;p48"/>
          <p:cNvSpPr/>
          <p:nvPr/>
        </p:nvSpPr>
        <p:spPr>
          <a:xfrm>
            <a:off x="5465772" y="3597535"/>
            <a:ext cx="1250977" cy="543991"/>
          </a:xfrm>
          <a:prstGeom prst="ellipse">
            <a:avLst/>
          </a:prstGeom>
          <a:solidFill>
            <a:srgbClr val="EFEFE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common label1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p48"/>
          <p:cNvSpPr/>
          <p:nvPr/>
        </p:nvSpPr>
        <p:spPr>
          <a:xfrm>
            <a:off x="5484184" y="4138109"/>
            <a:ext cx="1250977" cy="543991"/>
          </a:xfrm>
          <a:prstGeom prst="ellipse">
            <a:avLst/>
          </a:prstGeom>
          <a:solidFill>
            <a:srgbClr val="EFEFE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common label2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48"/>
          <p:cNvSpPr/>
          <p:nvPr/>
        </p:nvSpPr>
        <p:spPr>
          <a:xfrm>
            <a:off x="585702" y="2268572"/>
            <a:ext cx="1419395" cy="44707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Mouse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游標 以實心填滿" id="1889" name="Google Shape;1889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7266" y="2276738"/>
            <a:ext cx="447074" cy="4470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0" name="Google Shape;1890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49"/>
          <p:cNvSpPr/>
          <p:nvPr/>
        </p:nvSpPr>
        <p:spPr>
          <a:xfrm>
            <a:off x="429653" y="2798694"/>
            <a:ext cx="5879803" cy="3289686"/>
          </a:xfrm>
          <a:prstGeom prst="roundRect">
            <a:avLst>
              <a:gd fmla="val 6625" name="adj"/>
            </a:avLst>
          </a:prstGeom>
          <a:solidFill>
            <a:schemeClr val="accent3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8" name="Google Shape;1898;p49"/>
          <p:cNvCxnSpPr/>
          <p:nvPr/>
        </p:nvCxnSpPr>
        <p:spPr>
          <a:xfrm rot="10800000">
            <a:off x="1" y="2026340"/>
            <a:ext cx="6095999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99" name="Google Shape;189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9727" y="11568"/>
            <a:ext cx="4562263" cy="683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0" name="Google Shape;1900;p49"/>
          <p:cNvCxnSpPr/>
          <p:nvPr/>
        </p:nvCxnSpPr>
        <p:spPr>
          <a:xfrm>
            <a:off x="11829053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Bar chart" id="1901" name="Google Shape;1901;p49"/>
          <p:cNvSpPr/>
          <p:nvPr/>
        </p:nvSpPr>
        <p:spPr>
          <a:xfrm>
            <a:off x="8569083" y="2288833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49"/>
          <p:cNvSpPr/>
          <p:nvPr/>
        </p:nvSpPr>
        <p:spPr>
          <a:xfrm>
            <a:off x="8223962" y="3089958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1903" name="Google Shape;1903;p49"/>
          <p:cNvSpPr/>
          <p:nvPr/>
        </p:nvSpPr>
        <p:spPr>
          <a:xfrm>
            <a:off x="8588470" y="3552563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49"/>
          <p:cNvSpPr/>
          <p:nvPr/>
        </p:nvSpPr>
        <p:spPr>
          <a:xfrm>
            <a:off x="8384683" y="4353687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1905" name="Google Shape;1905;p49"/>
          <p:cNvSpPr/>
          <p:nvPr/>
        </p:nvSpPr>
        <p:spPr>
          <a:xfrm>
            <a:off x="8569083" y="891390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49"/>
          <p:cNvSpPr/>
          <p:nvPr/>
        </p:nvSpPr>
        <p:spPr>
          <a:xfrm>
            <a:off x="8041757" y="1573189"/>
            <a:ext cx="1647915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1907" name="Google Shape;1907;p49"/>
          <p:cNvSpPr/>
          <p:nvPr/>
        </p:nvSpPr>
        <p:spPr>
          <a:xfrm>
            <a:off x="1295400" y="1243599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49"/>
          <p:cNvSpPr/>
          <p:nvPr/>
        </p:nvSpPr>
        <p:spPr>
          <a:xfrm>
            <a:off x="1627742" y="1276557"/>
            <a:ext cx="480059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1909" name="Google Shape;1909;p49"/>
          <p:cNvSpPr/>
          <p:nvPr/>
        </p:nvSpPr>
        <p:spPr>
          <a:xfrm>
            <a:off x="8588470" y="5039160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49"/>
          <p:cNvSpPr/>
          <p:nvPr/>
        </p:nvSpPr>
        <p:spPr>
          <a:xfrm>
            <a:off x="8225920" y="5840284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1" name="Google Shape;1911;p49"/>
          <p:cNvSpPr/>
          <p:nvPr/>
        </p:nvSpPr>
        <p:spPr>
          <a:xfrm>
            <a:off x="-6387077" y="3862575"/>
            <a:ext cx="1052678" cy="117891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Cam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2" name="Google Shape;1912;p49"/>
          <p:cNvCxnSpPr/>
          <p:nvPr/>
        </p:nvCxnSpPr>
        <p:spPr>
          <a:xfrm>
            <a:off x="-5233643" y="4452033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13" name="Google Shape;1913;p49"/>
          <p:cNvSpPr/>
          <p:nvPr/>
        </p:nvSpPr>
        <p:spPr>
          <a:xfrm>
            <a:off x="-4275135" y="3617301"/>
            <a:ext cx="1798324" cy="6225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NN Model1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4" name="Google Shape;1914;p49"/>
          <p:cNvSpPr/>
          <p:nvPr/>
        </p:nvSpPr>
        <p:spPr>
          <a:xfrm>
            <a:off x="-4275135" y="4161308"/>
            <a:ext cx="1798324" cy="6225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NN Model2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5" name="Google Shape;1915;p49"/>
          <p:cNvSpPr/>
          <p:nvPr/>
        </p:nvSpPr>
        <p:spPr>
          <a:xfrm>
            <a:off x="-4275135" y="4737740"/>
            <a:ext cx="1798324" cy="6225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 Model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6" name="Google Shape;1916;p49"/>
          <p:cNvSpPr/>
          <p:nvPr/>
        </p:nvSpPr>
        <p:spPr>
          <a:xfrm>
            <a:off x="1850342" y="2276736"/>
            <a:ext cx="1106673" cy="44707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7" name="Google Shape;1917;p49"/>
          <p:cNvCxnSpPr/>
          <p:nvPr/>
        </p:nvCxnSpPr>
        <p:spPr>
          <a:xfrm>
            <a:off x="-2307563" y="3941493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18" name="Google Shape;1918;p49"/>
          <p:cNvCxnSpPr/>
          <p:nvPr/>
        </p:nvCxnSpPr>
        <p:spPr>
          <a:xfrm>
            <a:off x="-2307563" y="4452033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19" name="Google Shape;1919;p49"/>
          <p:cNvCxnSpPr/>
          <p:nvPr/>
        </p:nvCxnSpPr>
        <p:spPr>
          <a:xfrm>
            <a:off x="-2307563" y="5041491"/>
            <a:ext cx="81534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20" name="Google Shape;1920;p49"/>
          <p:cNvSpPr/>
          <p:nvPr/>
        </p:nvSpPr>
        <p:spPr>
          <a:xfrm>
            <a:off x="588571" y="4111619"/>
            <a:ext cx="1250977" cy="543991"/>
          </a:xfrm>
          <a:prstGeom prst="ellipse">
            <a:avLst/>
          </a:prstGeom>
          <a:solidFill>
            <a:srgbClr val="EFEFE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common label3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1" name="Google Shape;1921;p49"/>
          <p:cNvSpPr/>
          <p:nvPr/>
        </p:nvSpPr>
        <p:spPr>
          <a:xfrm>
            <a:off x="-1284251" y="3695881"/>
            <a:ext cx="1250977" cy="543991"/>
          </a:xfrm>
          <a:prstGeom prst="ellipse">
            <a:avLst/>
          </a:prstGeom>
          <a:solidFill>
            <a:srgbClr val="EFEFE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common label1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1922;p49"/>
          <p:cNvSpPr/>
          <p:nvPr/>
        </p:nvSpPr>
        <p:spPr>
          <a:xfrm>
            <a:off x="592569" y="3277636"/>
            <a:ext cx="1250977" cy="543991"/>
          </a:xfrm>
          <a:prstGeom prst="ellipse">
            <a:avLst/>
          </a:prstGeom>
          <a:solidFill>
            <a:srgbClr val="EFEFE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common label2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p49"/>
          <p:cNvSpPr/>
          <p:nvPr/>
        </p:nvSpPr>
        <p:spPr>
          <a:xfrm>
            <a:off x="585702" y="2268572"/>
            <a:ext cx="1419395" cy="44707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Mouse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游標 以實心填滿" id="1924" name="Google Shape;1924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7266" y="2276738"/>
            <a:ext cx="447074" cy="4470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49"/>
          <p:cNvSpPr/>
          <p:nvPr/>
        </p:nvSpPr>
        <p:spPr>
          <a:xfrm>
            <a:off x="2424644" y="3286249"/>
            <a:ext cx="1485126" cy="543991"/>
          </a:xfrm>
          <a:prstGeom prst="diamond">
            <a:avLst/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Which label</a:t>
            </a:r>
            <a:endParaRPr sz="1600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6" name="Google Shape;1926;p49"/>
          <p:cNvSpPr/>
          <p:nvPr/>
        </p:nvSpPr>
        <p:spPr>
          <a:xfrm>
            <a:off x="1155099" y="4791799"/>
            <a:ext cx="1485126" cy="543991"/>
          </a:xfrm>
          <a:prstGeom prst="diamond">
            <a:avLst/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Which label</a:t>
            </a:r>
            <a:endParaRPr sz="1600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7" name="Google Shape;1927;p49"/>
          <p:cNvCxnSpPr/>
          <p:nvPr/>
        </p:nvCxnSpPr>
        <p:spPr>
          <a:xfrm>
            <a:off x="1917545" y="3496165"/>
            <a:ext cx="486133" cy="0"/>
          </a:xfrm>
          <a:prstGeom prst="straightConnector1">
            <a:avLst/>
          </a:prstGeom>
          <a:noFill/>
          <a:ln cap="flat" cmpd="sng" w="38100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28" name="Google Shape;1928;p49"/>
          <p:cNvCxnSpPr/>
          <p:nvPr/>
        </p:nvCxnSpPr>
        <p:spPr>
          <a:xfrm>
            <a:off x="1504950" y="4655610"/>
            <a:ext cx="122792" cy="214840"/>
          </a:xfrm>
          <a:prstGeom prst="straightConnector1">
            <a:avLst/>
          </a:prstGeom>
          <a:noFill/>
          <a:ln cap="flat" cmpd="sng" w="38100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29" name="Google Shape;1929;p49"/>
          <p:cNvCxnSpPr/>
          <p:nvPr/>
        </p:nvCxnSpPr>
        <p:spPr>
          <a:xfrm flipH="1">
            <a:off x="958850" y="5237126"/>
            <a:ext cx="511970" cy="190837"/>
          </a:xfrm>
          <a:prstGeom prst="straightConnector1">
            <a:avLst/>
          </a:prstGeom>
          <a:noFill/>
          <a:ln cap="flat" cmpd="sng" w="38100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30" name="Google Shape;1930;p49"/>
          <p:cNvSpPr/>
          <p:nvPr/>
        </p:nvSpPr>
        <p:spPr>
          <a:xfrm>
            <a:off x="474525" y="5471979"/>
            <a:ext cx="1061499" cy="59326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Speed down</a:t>
            </a:r>
            <a:endParaRPr sz="20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Google Shape;1931;p49"/>
          <p:cNvSpPr txBox="1"/>
          <p:nvPr/>
        </p:nvSpPr>
        <p:spPr>
          <a:xfrm>
            <a:off x="444224" y="4903719"/>
            <a:ext cx="92290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Counter clockwise</a:t>
            </a:r>
            <a:endParaRPr/>
          </a:p>
        </p:txBody>
      </p:sp>
      <p:cxnSp>
        <p:nvCxnSpPr>
          <p:cNvPr id="1932" name="Google Shape;1932;p49"/>
          <p:cNvCxnSpPr/>
          <p:nvPr/>
        </p:nvCxnSpPr>
        <p:spPr>
          <a:xfrm>
            <a:off x="2342282" y="5257139"/>
            <a:ext cx="244771" cy="214840"/>
          </a:xfrm>
          <a:prstGeom prst="straightConnector1">
            <a:avLst/>
          </a:prstGeom>
          <a:noFill/>
          <a:ln cap="flat" cmpd="sng" w="38100">
            <a:solidFill>
              <a:srgbClr val="F2F2F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33" name="Google Shape;1933;p49"/>
          <p:cNvSpPr/>
          <p:nvPr/>
        </p:nvSpPr>
        <p:spPr>
          <a:xfrm>
            <a:off x="2566686" y="5475033"/>
            <a:ext cx="1061495" cy="58715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Speed up</a:t>
            </a:r>
            <a:endParaRPr sz="20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49"/>
          <p:cNvSpPr txBox="1"/>
          <p:nvPr/>
        </p:nvSpPr>
        <p:spPr>
          <a:xfrm>
            <a:off x="2437498" y="5111059"/>
            <a:ext cx="106148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Clockwise</a:t>
            </a:r>
            <a:endParaRPr/>
          </a:p>
        </p:txBody>
      </p:sp>
      <p:cxnSp>
        <p:nvCxnSpPr>
          <p:cNvPr id="1935" name="Google Shape;1935;p49"/>
          <p:cNvCxnSpPr/>
          <p:nvPr/>
        </p:nvCxnSpPr>
        <p:spPr>
          <a:xfrm>
            <a:off x="3835400" y="3695881"/>
            <a:ext cx="0" cy="2144403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6" name="Google Shape;1936;p49"/>
          <p:cNvCxnSpPr/>
          <p:nvPr/>
        </p:nvCxnSpPr>
        <p:spPr>
          <a:xfrm>
            <a:off x="3812381" y="5832724"/>
            <a:ext cx="989574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37" name="Google Shape;1937;p49"/>
          <p:cNvSpPr/>
          <p:nvPr/>
        </p:nvSpPr>
        <p:spPr>
          <a:xfrm>
            <a:off x="4898145" y="5603264"/>
            <a:ext cx="1070261" cy="458921"/>
          </a:xfrm>
          <a:prstGeom prst="roundRect">
            <a:avLst>
              <a:gd fmla="val 10719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backward 5 s</a:t>
            </a:r>
            <a:endParaRPr sz="16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8" name="Google Shape;1938;p49"/>
          <p:cNvCxnSpPr/>
          <p:nvPr/>
        </p:nvCxnSpPr>
        <p:spPr>
          <a:xfrm>
            <a:off x="3836755" y="5353960"/>
            <a:ext cx="965200" cy="635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39" name="Google Shape;1939;p49"/>
          <p:cNvSpPr/>
          <p:nvPr/>
        </p:nvSpPr>
        <p:spPr>
          <a:xfrm>
            <a:off x="4898144" y="5102820"/>
            <a:ext cx="1070261" cy="45892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forward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5 s</a:t>
            </a:r>
            <a:endParaRPr sz="16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40" name="Google Shape;1940;p49"/>
          <p:cNvCxnSpPr/>
          <p:nvPr/>
        </p:nvCxnSpPr>
        <p:spPr>
          <a:xfrm>
            <a:off x="3836755" y="4831297"/>
            <a:ext cx="965200" cy="635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41" name="Google Shape;1941;p49"/>
          <p:cNvSpPr/>
          <p:nvPr/>
        </p:nvSpPr>
        <p:spPr>
          <a:xfrm>
            <a:off x="4881950" y="4592492"/>
            <a:ext cx="1070260" cy="46369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Change mode</a:t>
            </a:r>
            <a:endParaRPr sz="16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42" name="Google Shape;1942;p49"/>
          <p:cNvCxnSpPr/>
          <p:nvPr/>
        </p:nvCxnSpPr>
        <p:spPr>
          <a:xfrm>
            <a:off x="3909770" y="3617301"/>
            <a:ext cx="429653" cy="69671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3" name="Google Shape;1943;p49"/>
          <p:cNvSpPr/>
          <p:nvPr/>
        </p:nvSpPr>
        <p:spPr>
          <a:xfrm>
            <a:off x="4884143" y="4082164"/>
            <a:ext cx="1070260" cy="46369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Volume up</a:t>
            </a:r>
            <a:endParaRPr sz="16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44" name="Google Shape;1944;p49"/>
          <p:cNvCxnSpPr/>
          <p:nvPr/>
        </p:nvCxnSpPr>
        <p:spPr>
          <a:xfrm>
            <a:off x="4319355" y="4314011"/>
            <a:ext cx="482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45" name="Google Shape;1945;p49"/>
          <p:cNvSpPr/>
          <p:nvPr/>
        </p:nvSpPr>
        <p:spPr>
          <a:xfrm>
            <a:off x="4898144" y="3573441"/>
            <a:ext cx="1070260" cy="46369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Volume down</a:t>
            </a:r>
            <a:endParaRPr sz="16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46" name="Google Shape;1946;p49"/>
          <p:cNvCxnSpPr/>
          <p:nvPr/>
        </p:nvCxnSpPr>
        <p:spPr>
          <a:xfrm>
            <a:off x="3970105" y="3563102"/>
            <a:ext cx="831850" cy="242186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47" name="Google Shape;1947;p49"/>
          <p:cNvCxnSpPr/>
          <p:nvPr/>
        </p:nvCxnSpPr>
        <p:spPr>
          <a:xfrm flipH="1" rot="10800000">
            <a:off x="3982927" y="3307447"/>
            <a:ext cx="819028" cy="255655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48" name="Google Shape;1948;p49"/>
          <p:cNvSpPr/>
          <p:nvPr/>
        </p:nvSpPr>
        <p:spPr>
          <a:xfrm>
            <a:off x="4877947" y="3066033"/>
            <a:ext cx="1070260" cy="46369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Subtitle</a:t>
            </a:r>
            <a:endParaRPr sz="16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49" name="Google Shape;1949;p49"/>
          <p:cNvCxnSpPr/>
          <p:nvPr/>
        </p:nvCxnSpPr>
        <p:spPr>
          <a:xfrm>
            <a:off x="3150134" y="3892628"/>
            <a:ext cx="0" cy="277733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50" name="Google Shape;1950;p49"/>
          <p:cNvSpPr/>
          <p:nvPr/>
        </p:nvSpPr>
        <p:spPr>
          <a:xfrm>
            <a:off x="2645359" y="4233568"/>
            <a:ext cx="1070260" cy="46369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141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Pause &amp;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Play</a:t>
            </a:r>
            <a:endParaRPr sz="16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1" name="Google Shape;1951;p49"/>
          <p:cNvSpPr txBox="1"/>
          <p:nvPr/>
        </p:nvSpPr>
        <p:spPr>
          <a:xfrm>
            <a:off x="4082898" y="3188396"/>
            <a:ext cx="3887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/>
          </a:p>
        </p:txBody>
      </p:sp>
      <p:sp>
        <p:nvSpPr>
          <p:cNvPr id="1952" name="Google Shape;1952;p49"/>
          <p:cNvSpPr txBox="1"/>
          <p:nvPr/>
        </p:nvSpPr>
        <p:spPr>
          <a:xfrm>
            <a:off x="4092727" y="3606113"/>
            <a:ext cx="3887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</a:t>
            </a:r>
            <a:endParaRPr/>
          </a:p>
        </p:txBody>
      </p:sp>
      <p:sp>
        <p:nvSpPr>
          <p:cNvPr id="1953" name="Google Shape;1953;p49"/>
          <p:cNvSpPr txBox="1"/>
          <p:nvPr/>
        </p:nvSpPr>
        <p:spPr>
          <a:xfrm>
            <a:off x="4247718" y="4031861"/>
            <a:ext cx="56168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</a:t>
            </a:r>
            <a:endParaRPr/>
          </a:p>
        </p:txBody>
      </p:sp>
      <p:sp>
        <p:nvSpPr>
          <p:cNvPr id="1954" name="Google Shape;1954;p49"/>
          <p:cNvSpPr txBox="1"/>
          <p:nvPr/>
        </p:nvSpPr>
        <p:spPr>
          <a:xfrm>
            <a:off x="4104553" y="4576588"/>
            <a:ext cx="3992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endParaRPr/>
          </a:p>
        </p:txBody>
      </p:sp>
      <p:sp>
        <p:nvSpPr>
          <p:cNvPr id="1955" name="Google Shape;1955;p49"/>
          <p:cNvSpPr txBox="1"/>
          <p:nvPr/>
        </p:nvSpPr>
        <p:spPr>
          <a:xfrm>
            <a:off x="4042650" y="5094457"/>
            <a:ext cx="56537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Close</a:t>
            </a:r>
            <a:endParaRPr/>
          </a:p>
        </p:txBody>
      </p:sp>
      <p:sp>
        <p:nvSpPr>
          <p:cNvPr id="1956" name="Google Shape;1956;p49"/>
          <p:cNvSpPr txBox="1"/>
          <p:nvPr/>
        </p:nvSpPr>
        <p:spPr>
          <a:xfrm>
            <a:off x="4058623" y="5555442"/>
            <a:ext cx="53342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/>
          </a:p>
        </p:txBody>
      </p:sp>
      <p:sp>
        <p:nvSpPr>
          <p:cNvPr id="1957" name="Google Shape;1957;p49"/>
          <p:cNvSpPr txBox="1"/>
          <p:nvPr/>
        </p:nvSpPr>
        <p:spPr>
          <a:xfrm>
            <a:off x="3152038" y="3846012"/>
            <a:ext cx="63714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Scissor</a:t>
            </a:r>
            <a:endParaRPr/>
          </a:p>
        </p:txBody>
      </p:sp>
      <p:sp>
        <p:nvSpPr>
          <p:cNvPr id="1958" name="Google Shape;1958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文字, 個人 的圖片&#10;&#10;自動產生的描述" id="142" name="Google Shape;142;p5"/>
          <p:cNvPicPr preferRelativeResize="0"/>
          <p:nvPr/>
        </p:nvPicPr>
        <p:blipFill rotWithShape="1">
          <a:blip r:embed="rId3">
            <a:alphaModFix amt="60000"/>
          </a:blip>
          <a:srcRect b="16517" l="0" r="1" t="16017"/>
          <a:stretch/>
        </p:blipFill>
        <p:spPr>
          <a:xfrm>
            <a:off x="-3050" y="10"/>
            <a:ext cx="6099050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室內, 電子用品 的圖片&#10;&#10;自動產生的描述" id="143" name="Google Shape;143;p5"/>
          <p:cNvPicPr preferRelativeResize="0"/>
          <p:nvPr/>
        </p:nvPicPr>
        <p:blipFill rotWithShape="1">
          <a:blip r:embed="rId4">
            <a:alphaModFix amt="60000"/>
          </a:blip>
          <a:srcRect b="24895" l="0" r="-1" t="0"/>
          <a:stretch/>
        </p:blipFill>
        <p:spPr>
          <a:xfrm>
            <a:off x="6096844" y="9245"/>
            <a:ext cx="6095156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>
            <p:ph type="title"/>
          </p:nvPr>
        </p:nvSpPr>
        <p:spPr>
          <a:xfrm>
            <a:off x="1190219" y="1385454"/>
            <a:ext cx="9811563" cy="11584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sz="8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 we really need this?</a:t>
            </a:r>
            <a:endParaRPr/>
          </a:p>
        </p:txBody>
      </p:sp>
      <p:sp>
        <p:nvSpPr>
          <p:cNvPr id="145" name="Google Shape;14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A35"/>
        </a:solidFill>
      </p:bgPr>
    </p:bg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5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光, 室外, 交通, 街道 的圖片&#10;&#10;自動產生的描述" id="1964" name="Google Shape;1964;p50"/>
          <p:cNvPicPr preferRelativeResize="0"/>
          <p:nvPr/>
        </p:nvPicPr>
        <p:blipFill rotWithShape="1">
          <a:blip r:embed="rId3">
            <a:alphaModFix/>
          </a:blip>
          <a:srcRect b="14720" l="0" r="2" t="8511"/>
          <a:stretch/>
        </p:blipFill>
        <p:spPr>
          <a:xfrm flipH="1">
            <a:off x="0" y="0"/>
            <a:ext cx="5962785" cy="6857990"/>
          </a:xfrm>
          <a:custGeom>
            <a:rect b="b" l="l" r="r" t="t"/>
            <a:pathLst>
              <a:path extrusionOk="0" h="6858000" w="5962785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descr="Bar chart" id="1965" name="Google Shape;1965;p50"/>
          <p:cNvSpPr/>
          <p:nvPr/>
        </p:nvSpPr>
        <p:spPr>
          <a:xfrm>
            <a:off x="1340760" y="5543653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50"/>
          <p:cNvSpPr/>
          <p:nvPr/>
        </p:nvSpPr>
        <p:spPr>
          <a:xfrm>
            <a:off x="995639" y="6344778"/>
            <a:ext cx="1283502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資料庫" id="1967" name="Google Shape;1967;p50"/>
          <p:cNvSpPr/>
          <p:nvPr/>
        </p:nvSpPr>
        <p:spPr>
          <a:xfrm>
            <a:off x="203787" y="5543653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50"/>
          <p:cNvSpPr/>
          <p:nvPr/>
        </p:nvSpPr>
        <p:spPr>
          <a:xfrm>
            <a:off x="0" y="6344777"/>
            <a:ext cx="1000833" cy="477610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1969" name="Google Shape;1969;p50"/>
          <p:cNvSpPr/>
          <p:nvPr/>
        </p:nvSpPr>
        <p:spPr>
          <a:xfrm>
            <a:off x="2526222" y="5543653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50"/>
          <p:cNvSpPr/>
          <p:nvPr/>
        </p:nvSpPr>
        <p:spPr>
          <a:xfrm>
            <a:off x="1998894" y="6344778"/>
            <a:ext cx="1647915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1971" name="Google Shape;1971;p50"/>
          <p:cNvSpPr/>
          <p:nvPr/>
        </p:nvSpPr>
        <p:spPr>
          <a:xfrm>
            <a:off x="3684776" y="5558635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50"/>
          <p:cNvSpPr/>
          <p:nvPr/>
        </p:nvSpPr>
        <p:spPr>
          <a:xfrm>
            <a:off x="3395968" y="6334892"/>
            <a:ext cx="1170876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1973" name="Google Shape;1973;p50"/>
          <p:cNvSpPr/>
          <p:nvPr/>
        </p:nvSpPr>
        <p:spPr>
          <a:xfrm>
            <a:off x="402378" y="1407482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50"/>
          <p:cNvSpPr/>
          <p:nvPr/>
        </p:nvSpPr>
        <p:spPr>
          <a:xfrm>
            <a:off x="940030" y="1403247"/>
            <a:ext cx="3338007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5" name="Google Shape;1975;p50"/>
          <p:cNvSpPr/>
          <p:nvPr/>
        </p:nvSpPr>
        <p:spPr>
          <a:xfrm>
            <a:off x="6365164" y="1930590"/>
            <a:ext cx="1100172" cy="1056952"/>
          </a:xfrm>
          <a:prstGeom prst="ellipse">
            <a:avLst/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p50"/>
          <p:cNvSpPr/>
          <p:nvPr/>
        </p:nvSpPr>
        <p:spPr>
          <a:xfrm>
            <a:off x="6569600" y="2144349"/>
            <a:ext cx="690271" cy="314717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7" name="Google Shape;1977;p50"/>
          <p:cNvSpPr/>
          <p:nvPr/>
        </p:nvSpPr>
        <p:spPr>
          <a:xfrm>
            <a:off x="6365164" y="3358485"/>
            <a:ext cx="1100172" cy="1056952"/>
          </a:xfrm>
          <a:prstGeom prst="ellipse">
            <a:avLst/>
          </a:prstGeom>
          <a:solidFill>
            <a:srgbClr val="00B05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`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8" name="Google Shape;1978;p50"/>
          <p:cNvSpPr/>
          <p:nvPr/>
        </p:nvSpPr>
        <p:spPr>
          <a:xfrm>
            <a:off x="6569600" y="3572244"/>
            <a:ext cx="690271" cy="314717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p50"/>
          <p:cNvSpPr/>
          <p:nvPr/>
        </p:nvSpPr>
        <p:spPr>
          <a:xfrm>
            <a:off x="6365163" y="4778436"/>
            <a:ext cx="1100172" cy="1056952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0" name="Google Shape;1980;p50"/>
          <p:cNvSpPr/>
          <p:nvPr/>
        </p:nvSpPr>
        <p:spPr>
          <a:xfrm>
            <a:off x="6569599" y="4992195"/>
            <a:ext cx="690271" cy="314717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p50"/>
          <p:cNvSpPr/>
          <p:nvPr/>
        </p:nvSpPr>
        <p:spPr>
          <a:xfrm>
            <a:off x="8091262" y="5061354"/>
            <a:ext cx="2597217" cy="44707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Sleep Mode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50"/>
          <p:cNvSpPr/>
          <p:nvPr/>
        </p:nvSpPr>
        <p:spPr>
          <a:xfrm>
            <a:off x="8186149" y="2303057"/>
            <a:ext cx="2597217" cy="44707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Mouse Mode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p50"/>
          <p:cNvSpPr/>
          <p:nvPr/>
        </p:nvSpPr>
        <p:spPr>
          <a:xfrm>
            <a:off x="8316034" y="3671387"/>
            <a:ext cx="3097069" cy="447076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Keyboard Mode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游標 以實心填滿" id="1984" name="Google Shape;1984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67713" y="2311223"/>
            <a:ext cx="447074" cy="447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鍵盤 以實心填滿" id="1985" name="Google Shape;1985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68951" y="3710815"/>
            <a:ext cx="447073" cy="4470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月亮 以實心填滿" id="1986" name="Google Shape;1986;p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867713" y="5082544"/>
            <a:ext cx="448321" cy="4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1987" name="Google Shape;1987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 txBox="1"/>
          <p:nvPr>
            <p:ph type="title"/>
          </p:nvPr>
        </p:nvSpPr>
        <p:spPr>
          <a:xfrm>
            <a:off x="6072445" y="3794336"/>
            <a:ext cx="5319433" cy="1922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en-US"/>
              <a:t>How about replacing partial PC function with </a:t>
            </a:r>
            <a:r>
              <a:rPr b="1" lang="en-US" sz="9800"/>
              <a:t>bare hands</a:t>
            </a:r>
            <a:endParaRPr/>
          </a:p>
        </p:txBody>
      </p:sp>
      <p:sp>
        <p:nvSpPr>
          <p:cNvPr id="152" name="Google Shape;152;p6"/>
          <p:cNvSpPr/>
          <p:nvPr/>
        </p:nvSpPr>
        <p:spPr>
          <a:xfrm>
            <a:off x="0" y="483466"/>
            <a:ext cx="5393770" cy="6374535"/>
          </a:xfrm>
          <a:custGeom>
            <a:rect b="b" l="l" r="r" t="t"/>
            <a:pathLst>
              <a:path extrusionOk="0" h="6374535" w="5393770">
                <a:moveTo>
                  <a:pt x="2047752" y="0"/>
                </a:moveTo>
                <a:cubicBezTo>
                  <a:pt x="3895707" y="0"/>
                  <a:pt x="5393770" y="1498063"/>
                  <a:pt x="5393770" y="3346018"/>
                </a:cubicBezTo>
                <a:cubicBezTo>
                  <a:pt x="5393770" y="4616487"/>
                  <a:pt x="4685701" y="5721578"/>
                  <a:pt x="3642663" y="6288190"/>
                </a:cubicBezTo>
                <a:lnTo>
                  <a:pt x="3463422" y="6374535"/>
                </a:lnTo>
                <a:lnTo>
                  <a:pt x="624279" y="6374535"/>
                </a:lnTo>
                <a:lnTo>
                  <a:pt x="382249" y="6248727"/>
                </a:lnTo>
                <a:cubicBezTo>
                  <a:pt x="300507" y="6201724"/>
                  <a:pt x="220937" y="6151368"/>
                  <a:pt x="143729" y="6097845"/>
                </a:cubicBezTo>
                <a:lnTo>
                  <a:pt x="0" y="5989017"/>
                </a:lnTo>
                <a:lnTo>
                  <a:pt x="0" y="703020"/>
                </a:lnTo>
                <a:lnTo>
                  <a:pt x="143728" y="594191"/>
                </a:lnTo>
                <a:cubicBezTo>
                  <a:pt x="684187" y="219535"/>
                  <a:pt x="1340332" y="0"/>
                  <a:pt x="204775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1" y="647373"/>
            <a:ext cx="5229863" cy="6210629"/>
          </a:xfrm>
          <a:custGeom>
            <a:rect b="b" l="l" r="r" t="t"/>
            <a:pathLst>
              <a:path extrusionOk="0" h="6210629" w="5229863">
                <a:moveTo>
                  <a:pt x="2047751" y="0"/>
                </a:moveTo>
                <a:cubicBezTo>
                  <a:pt x="3805183" y="0"/>
                  <a:pt x="5229863" y="1424680"/>
                  <a:pt x="5229863" y="3182112"/>
                </a:cubicBezTo>
                <a:cubicBezTo>
                  <a:pt x="5229863" y="4500186"/>
                  <a:pt x="4428481" y="5631087"/>
                  <a:pt x="3286373" y="6114158"/>
                </a:cubicBezTo>
                <a:lnTo>
                  <a:pt x="3022794" y="6210629"/>
                </a:lnTo>
                <a:lnTo>
                  <a:pt x="1077939" y="6210629"/>
                </a:lnTo>
                <a:lnTo>
                  <a:pt x="953634" y="6171135"/>
                </a:lnTo>
                <a:cubicBezTo>
                  <a:pt x="612471" y="6046219"/>
                  <a:pt x="298661" y="5864559"/>
                  <a:pt x="23632" y="5637585"/>
                </a:cubicBezTo>
                <a:lnTo>
                  <a:pt x="0" y="5616107"/>
                </a:lnTo>
                <a:lnTo>
                  <a:pt x="0" y="748118"/>
                </a:lnTo>
                <a:lnTo>
                  <a:pt x="23632" y="726640"/>
                </a:lnTo>
                <a:cubicBezTo>
                  <a:pt x="573689" y="272693"/>
                  <a:pt x="1278875" y="0"/>
                  <a:pt x="20477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5233763" y="1"/>
            <a:ext cx="4480560" cy="2513993"/>
          </a:xfrm>
          <a:custGeom>
            <a:rect b="b" l="l" r="r" t="t"/>
            <a:pathLst>
              <a:path extrusionOk="0" h="2513993" w="4480560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5398355" y="2"/>
            <a:ext cx="4151376" cy="2349401"/>
          </a:xfrm>
          <a:custGeom>
            <a:rect b="b" l="l" r="r" t="t"/>
            <a:pathLst>
              <a:path extrusionOk="0" h="2349401" w="4151376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薄荷綠工作區與膝上型電腦、咖啡、筆記本、筆、眼鏡和滑鼠的俯視圖" id="156" name="Google Shape;156;p6"/>
          <p:cNvPicPr preferRelativeResize="0"/>
          <p:nvPr/>
        </p:nvPicPr>
        <p:blipFill rotWithShape="1">
          <a:blip r:embed="rId3">
            <a:alphaModFix/>
          </a:blip>
          <a:srcRect b="-1" l="0" r="6607" t="0"/>
          <a:stretch/>
        </p:blipFill>
        <p:spPr>
          <a:xfrm>
            <a:off x="6445913" y="266004"/>
            <a:ext cx="2124076" cy="15181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手套 的圖片&#10;&#10;自動產生的描述" id="157" name="Google Shape;157;p6"/>
          <p:cNvPicPr preferRelativeResize="0"/>
          <p:nvPr/>
        </p:nvPicPr>
        <p:blipFill rotWithShape="1">
          <a:blip r:embed="rId4">
            <a:alphaModFix/>
          </a:blip>
          <a:srcRect b="-3" l="435" r="6608" t="0"/>
          <a:stretch/>
        </p:blipFill>
        <p:spPr>
          <a:xfrm>
            <a:off x="314326" y="2551890"/>
            <a:ext cx="3722836" cy="26733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/>
          <p:nvPr>
            <p:ph type="title"/>
          </p:nvPr>
        </p:nvSpPr>
        <p:spPr>
          <a:xfrm>
            <a:off x="703168" y="2390833"/>
            <a:ext cx="4524973" cy="2076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1" lang="en-US" sz="2800"/>
              <a:t>Operating a computer with hand gesture </a:t>
            </a:r>
            <a:br>
              <a:rPr b="1" lang="en-US" sz="2800"/>
            </a:br>
            <a:br>
              <a:rPr b="1" lang="en-US" sz="2800"/>
            </a:br>
            <a:r>
              <a:rPr b="1" lang="en-US" sz="2800"/>
              <a:t>is no longer an imagination</a:t>
            </a: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5857312" y="381000"/>
            <a:ext cx="6334689" cy="6477000"/>
          </a:xfrm>
          <a:custGeom>
            <a:rect b="b" l="l" r="r" t="t"/>
            <a:pathLst>
              <a:path extrusionOk="0" h="6477000" w="6334689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和平手勢" id="165" name="Google Shape;165;p7"/>
          <p:cNvPicPr preferRelativeResize="0"/>
          <p:nvPr/>
        </p:nvPicPr>
        <p:blipFill rotWithShape="1">
          <a:blip r:embed="rId3">
            <a:alphaModFix/>
          </a:blip>
          <a:srcRect b="1" l="0" r="1" t="23270"/>
          <a:stretch/>
        </p:blipFill>
        <p:spPr>
          <a:xfrm>
            <a:off x="6021086" y="544777"/>
            <a:ext cx="6170914" cy="6313225"/>
          </a:xfrm>
          <a:custGeom>
            <a:rect b="b" l="l" r="r" t="t"/>
            <a:pathLst>
              <a:path extrusionOk="0" h="6313225" w="6170914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6" name="Google Shape;16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>
            <a:off x="0" y="-1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文字, 牆, 膝上型電腦, 室內 的圖片&#10;&#10;自動產生的描述" id="173" name="Google Shape;173;p8"/>
          <p:cNvPicPr preferRelativeResize="0"/>
          <p:nvPr/>
        </p:nvPicPr>
        <p:blipFill rotWithShape="1">
          <a:blip r:embed="rId3">
            <a:alphaModFix amt="60000"/>
          </a:blip>
          <a:srcRect b="10419" l="0" r="0" t="5311"/>
          <a:stretch/>
        </p:blipFill>
        <p:spPr>
          <a:xfrm>
            <a:off x="-1" y="10"/>
            <a:ext cx="121920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 txBox="1"/>
          <p:nvPr>
            <p:ph type="title"/>
          </p:nvPr>
        </p:nvSpPr>
        <p:spPr>
          <a:xfrm>
            <a:off x="362338" y="1162881"/>
            <a:ext cx="4155825" cy="4072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What are we aiming at?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5" name="Google Shape;175;p8"/>
          <p:cNvSpPr txBox="1"/>
          <p:nvPr>
            <p:ph idx="1" type="body"/>
          </p:nvPr>
        </p:nvSpPr>
        <p:spPr>
          <a:xfrm>
            <a:off x="4440101" y="2325752"/>
            <a:ext cx="6167248" cy="4072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Gesture recognition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Gesture controlled Mouse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Gesture controlled Keyboard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GUI monitoring system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176" name="Google Shape;176;p8"/>
          <p:cNvCxnSpPr/>
          <p:nvPr/>
        </p:nvCxnSpPr>
        <p:spPr>
          <a:xfrm>
            <a:off x="4329499" y="2399643"/>
            <a:ext cx="0" cy="155352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"/>
          <p:cNvSpPr txBox="1"/>
          <p:nvPr>
            <p:ph type="title"/>
          </p:nvPr>
        </p:nvSpPr>
        <p:spPr>
          <a:xfrm>
            <a:off x="762001" y="803325"/>
            <a:ext cx="531453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Framework</a:t>
            </a:r>
            <a:endParaRPr/>
          </a:p>
        </p:txBody>
      </p:sp>
      <p:sp>
        <p:nvSpPr>
          <p:cNvPr id="184" name="Google Shape;184;p9"/>
          <p:cNvSpPr/>
          <p:nvPr/>
        </p:nvSpPr>
        <p:spPr>
          <a:xfrm flipH="1">
            <a:off x="6582780" y="-2008"/>
            <a:ext cx="5609220" cy="5840278"/>
          </a:xfrm>
          <a:custGeom>
            <a:rect b="b" l="l" r="r" t="t"/>
            <a:pathLst>
              <a:path extrusionOk="0" h="5840278" w="5609220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文字, 室內, 電腦, 書桌 的圖片&#10;&#10;自動產生的描述" id="185" name="Google Shape;185;p9"/>
          <p:cNvPicPr preferRelativeResize="0"/>
          <p:nvPr/>
        </p:nvPicPr>
        <p:blipFill rotWithShape="1">
          <a:blip r:embed="rId3">
            <a:alphaModFix/>
          </a:blip>
          <a:srcRect b="2" l="20875" r="14890" t="0"/>
          <a:stretch/>
        </p:blipFill>
        <p:spPr>
          <a:xfrm>
            <a:off x="6750141" y="-2"/>
            <a:ext cx="5441859" cy="5654940"/>
          </a:xfrm>
          <a:custGeom>
            <a:rect b="b" l="l" r="r" t="t"/>
            <a:pathLst>
              <a:path extrusionOk="0" h="5654940" w="5441859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descr="資料庫" id="186" name="Google Shape;186;p9"/>
          <p:cNvSpPr/>
          <p:nvPr/>
        </p:nvSpPr>
        <p:spPr>
          <a:xfrm>
            <a:off x="1573568" y="2479022"/>
            <a:ext cx="593261" cy="593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"/>
          <p:cNvSpPr/>
          <p:nvPr/>
        </p:nvSpPr>
        <p:spPr>
          <a:xfrm>
            <a:off x="1211019" y="327483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Bar chart" id="188" name="Google Shape;188;p9"/>
          <p:cNvSpPr/>
          <p:nvPr/>
        </p:nvSpPr>
        <p:spPr>
          <a:xfrm>
            <a:off x="3122640" y="2479022"/>
            <a:ext cx="593261" cy="5932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"/>
          <p:cNvSpPr/>
          <p:nvPr/>
        </p:nvSpPr>
        <p:spPr>
          <a:xfrm>
            <a:off x="2760091" y="327483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舉手 以實心填滿" id="190" name="Google Shape;190;p9"/>
          <p:cNvSpPr/>
          <p:nvPr/>
        </p:nvSpPr>
        <p:spPr>
          <a:xfrm>
            <a:off x="4671712" y="2479022"/>
            <a:ext cx="593261" cy="5932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"/>
          <p:cNvSpPr/>
          <p:nvPr/>
        </p:nvSpPr>
        <p:spPr>
          <a:xfrm>
            <a:off x="4309164" y="327483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電腦" id="192" name="Google Shape;192;p9"/>
          <p:cNvSpPr/>
          <p:nvPr/>
        </p:nvSpPr>
        <p:spPr>
          <a:xfrm>
            <a:off x="2348104" y="4131772"/>
            <a:ext cx="593261" cy="5932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9"/>
          <p:cNvSpPr/>
          <p:nvPr/>
        </p:nvSpPr>
        <p:spPr>
          <a:xfrm>
            <a:off x="1985555" y="49275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螢幕" id="194" name="Google Shape;194;p9"/>
          <p:cNvSpPr/>
          <p:nvPr/>
        </p:nvSpPr>
        <p:spPr>
          <a:xfrm>
            <a:off x="3897176" y="4131772"/>
            <a:ext cx="593261" cy="5932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595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"/>
          <p:cNvSpPr/>
          <p:nvPr/>
        </p:nvSpPr>
        <p:spPr>
          <a:xfrm>
            <a:off x="3534627" y="4927589"/>
            <a:ext cx="1318359" cy="527343"/>
          </a:xfrm>
          <a:custGeom>
            <a:rect b="b" l="l" r="r" t="t"/>
            <a:pathLst>
              <a:path extrusionOk="0" h="527343" w="1318359">
                <a:moveTo>
                  <a:pt x="0" y="0"/>
                </a:moveTo>
                <a:lnTo>
                  <a:pt x="1318359" y="0"/>
                </a:lnTo>
                <a:lnTo>
                  <a:pt x="1318359" y="527343"/>
                </a:lnTo>
                <a:lnTo>
                  <a:pt x="0" y="5273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2021-06-07T08:18:52Z</dcterms:created>
  <dc:creator>wj4y71u35j4@gmail.com</dc:creator>
</cp:coreProperties>
</file>